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9" r:id="rId5"/>
    <p:sldMasterId id="2147483716" r:id="rId6"/>
  </p:sldMasterIdLst>
  <p:notesMasterIdLst>
    <p:notesMasterId r:id="rId50"/>
  </p:notesMasterIdLst>
  <p:handoutMasterIdLst>
    <p:handoutMasterId r:id="rId51"/>
  </p:handoutMasterIdLst>
  <p:sldIdLst>
    <p:sldId id="2144936615" r:id="rId7"/>
    <p:sldId id="257" r:id="rId8"/>
    <p:sldId id="279" r:id="rId9"/>
    <p:sldId id="280" r:id="rId10"/>
    <p:sldId id="2144936559" r:id="rId11"/>
    <p:sldId id="2144936560" r:id="rId12"/>
    <p:sldId id="2144936561" r:id="rId13"/>
    <p:sldId id="332" r:id="rId14"/>
    <p:sldId id="2144936639" r:id="rId15"/>
    <p:sldId id="263" r:id="rId16"/>
    <p:sldId id="2147377223" r:id="rId17"/>
    <p:sldId id="2147377224" r:id="rId18"/>
    <p:sldId id="2147377227" r:id="rId19"/>
    <p:sldId id="2147377228" r:id="rId20"/>
    <p:sldId id="2144936642" r:id="rId21"/>
    <p:sldId id="2144936648" r:id="rId22"/>
    <p:sldId id="2144936645" r:id="rId23"/>
    <p:sldId id="2144936649" r:id="rId24"/>
    <p:sldId id="2147377229" r:id="rId25"/>
    <p:sldId id="2144936651" r:id="rId26"/>
    <p:sldId id="2144936650" r:id="rId27"/>
    <p:sldId id="2144936652" r:id="rId28"/>
    <p:sldId id="2144936654" r:id="rId29"/>
    <p:sldId id="2144936653" r:id="rId30"/>
    <p:sldId id="2144936634" r:id="rId31"/>
    <p:sldId id="2144936646" r:id="rId32"/>
    <p:sldId id="2144936647" r:id="rId33"/>
    <p:sldId id="277" r:id="rId34"/>
    <p:sldId id="2144936640" r:id="rId35"/>
    <p:sldId id="2144936631" r:id="rId36"/>
    <p:sldId id="2144936641" r:id="rId37"/>
    <p:sldId id="2144936635" r:id="rId38"/>
    <p:sldId id="2144936633" r:id="rId39"/>
    <p:sldId id="2144936632" r:id="rId40"/>
    <p:sldId id="2144936636" r:id="rId41"/>
    <p:sldId id="2144936643" r:id="rId42"/>
    <p:sldId id="2144936644" r:id="rId43"/>
    <p:sldId id="2147377225" r:id="rId44"/>
    <p:sldId id="2147377226" r:id="rId45"/>
    <p:sldId id="2144936630" r:id="rId46"/>
    <p:sldId id="278" r:id="rId47"/>
    <p:sldId id="405" r:id="rId48"/>
    <p:sldId id="337" r:id="rId49"/>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A0D22E-A143-447E-87FC-678E85C83634}" v="26" dt="2024-05-24T05:38:32.7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72" d="100"/>
          <a:sy n="72" d="100"/>
        </p:scale>
        <p:origin x="380"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viewProps" Target="viewProps.xml"/><Relationship Id="rId5" Type="http://schemas.openxmlformats.org/officeDocument/2006/relationships/slideMaster" Target="slideMasters/slideMaster2.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microsoft.com/office/2016/11/relationships/changesInfo" Target="changesInfos/changesInfo1.xml"/><Relationship Id="rId8" Type="http://schemas.openxmlformats.org/officeDocument/2006/relationships/slide" Target="slides/slide2.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microsoft.com/office/2015/10/relationships/revisionInfo" Target="revisionInfo.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han Henderson" userId="98f0e460-b379-40e3-9b7f-c6ffa0b7aca9" providerId="ADAL" clId="{A3A0D22E-A143-447E-87FC-678E85C83634}"/>
    <pc:docChg chg="undo redo custSel addSld delSld modSld sldOrd delMainMaster modNotesMaster modHandout">
      <pc:chgData name="Meghan Henderson" userId="98f0e460-b379-40e3-9b7f-c6ffa0b7aca9" providerId="ADAL" clId="{A3A0D22E-A143-447E-87FC-678E85C83634}" dt="2024-05-24T05:36:18.102" v="5388"/>
      <pc:docMkLst>
        <pc:docMk/>
      </pc:docMkLst>
      <pc:sldChg chg="modSp mod ord">
        <pc:chgData name="Meghan Henderson" userId="98f0e460-b379-40e3-9b7f-c6ffa0b7aca9" providerId="ADAL" clId="{A3A0D22E-A143-447E-87FC-678E85C83634}" dt="2024-05-24T05:36:18.102" v="5388"/>
        <pc:sldMkLst>
          <pc:docMk/>
          <pc:sldMk cId="3918772413" sldId="263"/>
        </pc:sldMkLst>
        <pc:spChg chg="mod">
          <ac:chgData name="Meghan Henderson" userId="98f0e460-b379-40e3-9b7f-c6ffa0b7aca9" providerId="ADAL" clId="{A3A0D22E-A143-447E-87FC-678E85C83634}" dt="2024-05-23T16:00:29.516" v="168" actId="108"/>
          <ac:spMkLst>
            <pc:docMk/>
            <pc:sldMk cId="3918772413" sldId="263"/>
            <ac:spMk id="2" creationId="{CA269EDC-54D7-8938-79FB-024D6028A056}"/>
          </ac:spMkLst>
        </pc:spChg>
      </pc:sldChg>
      <pc:sldChg chg="del">
        <pc:chgData name="Meghan Henderson" userId="98f0e460-b379-40e3-9b7f-c6ffa0b7aca9" providerId="ADAL" clId="{A3A0D22E-A143-447E-87FC-678E85C83634}" dt="2024-05-24T04:41:29.784" v="4776" actId="2696"/>
        <pc:sldMkLst>
          <pc:docMk/>
          <pc:sldMk cId="3206513855" sldId="273"/>
        </pc:sldMkLst>
      </pc:sldChg>
      <pc:sldChg chg="del">
        <pc:chgData name="Meghan Henderson" userId="98f0e460-b379-40e3-9b7f-c6ffa0b7aca9" providerId="ADAL" clId="{A3A0D22E-A143-447E-87FC-678E85C83634}" dt="2024-05-23T18:35:15.164" v="292" actId="2696"/>
        <pc:sldMkLst>
          <pc:docMk/>
          <pc:sldMk cId="418937423" sldId="275"/>
        </pc:sldMkLst>
      </pc:sldChg>
      <pc:sldChg chg="del">
        <pc:chgData name="Meghan Henderson" userId="98f0e460-b379-40e3-9b7f-c6ffa0b7aca9" providerId="ADAL" clId="{A3A0D22E-A143-447E-87FC-678E85C83634}" dt="2024-05-23T18:35:15.164" v="292" actId="2696"/>
        <pc:sldMkLst>
          <pc:docMk/>
          <pc:sldMk cId="1619997567" sldId="276"/>
        </pc:sldMkLst>
      </pc:sldChg>
      <pc:sldChg chg="modSp mod ord">
        <pc:chgData name="Meghan Henderson" userId="98f0e460-b379-40e3-9b7f-c6ffa0b7aca9" providerId="ADAL" clId="{A3A0D22E-A143-447E-87FC-678E85C83634}" dt="2024-05-24T04:25:29.729" v="3676" actId="20577"/>
        <pc:sldMkLst>
          <pc:docMk/>
          <pc:sldMk cId="4089091297" sldId="277"/>
        </pc:sldMkLst>
        <pc:spChg chg="mod">
          <ac:chgData name="Meghan Henderson" userId="98f0e460-b379-40e3-9b7f-c6ffa0b7aca9" providerId="ADAL" clId="{A3A0D22E-A143-447E-87FC-678E85C83634}" dt="2024-05-24T04:25:29.729" v="3676" actId="20577"/>
          <ac:spMkLst>
            <pc:docMk/>
            <pc:sldMk cId="4089091297" sldId="277"/>
            <ac:spMk id="2" creationId="{C0958608-5AF5-95F1-7389-42840A949110}"/>
          </ac:spMkLst>
        </pc:spChg>
      </pc:sldChg>
      <pc:sldChg chg="modSp mod modClrScheme chgLayout">
        <pc:chgData name="Meghan Henderson" userId="98f0e460-b379-40e3-9b7f-c6ffa0b7aca9" providerId="ADAL" clId="{A3A0D22E-A143-447E-87FC-678E85C83634}" dt="2024-05-23T18:36:56.701" v="303" actId="700"/>
        <pc:sldMkLst>
          <pc:docMk/>
          <pc:sldMk cId="698429210" sldId="278"/>
        </pc:sldMkLst>
        <pc:spChg chg="mod ord">
          <ac:chgData name="Meghan Henderson" userId="98f0e460-b379-40e3-9b7f-c6ffa0b7aca9" providerId="ADAL" clId="{A3A0D22E-A143-447E-87FC-678E85C83634}" dt="2024-05-23T18:36:56.701" v="303" actId="700"/>
          <ac:spMkLst>
            <pc:docMk/>
            <pc:sldMk cId="698429210" sldId="278"/>
            <ac:spMk id="2" creationId="{0EE3F95F-B64A-4761-9C3A-1628CE6BBF83}"/>
          </ac:spMkLst>
        </pc:spChg>
        <pc:spChg chg="mod ord">
          <ac:chgData name="Meghan Henderson" userId="98f0e460-b379-40e3-9b7f-c6ffa0b7aca9" providerId="ADAL" clId="{A3A0D22E-A143-447E-87FC-678E85C83634}" dt="2024-05-23T18:36:56.701" v="303" actId="700"/>
          <ac:spMkLst>
            <pc:docMk/>
            <pc:sldMk cId="698429210" sldId="278"/>
            <ac:spMk id="3" creationId="{E3F11402-5CD3-4259-917B-E783C35E1B0D}"/>
          </ac:spMkLst>
        </pc:spChg>
        <pc:spChg chg="mod ord">
          <ac:chgData name="Meghan Henderson" userId="98f0e460-b379-40e3-9b7f-c6ffa0b7aca9" providerId="ADAL" clId="{A3A0D22E-A143-447E-87FC-678E85C83634}" dt="2024-05-23T18:36:56.701" v="303" actId="700"/>
          <ac:spMkLst>
            <pc:docMk/>
            <pc:sldMk cId="698429210" sldId="278"/>
            <ac:spMk id="4" creationId="{68145475-9D96-4867-B4F2-CC692BCA4E22}"/>
          </ac:spMkLst>
        </pc:spChg>
      </pc:sldChg>
      <pc:sldChg chg="del">
        <pc:chgData name="Meghan Henderson" userId="98f0e460-b379-40e3-9b7f-c6ffa0b7aca9" providerId="ADAL" clId="{A3A0D22E-A143-447E-87FC-678E85C83634}" dt="2024-05-21T19:41:57.611" v="0" actId="2696"/>
        <pc:sldMkLst>
          <pc:docMk/>
          <pc:sldMk cId="3553264837" sldId="278"/>
        </pc:sldMkLst>
      </pc:sldChg>
      <pc:sldChg chg="addSp delSp modSp mod modClrScheme chgLayout">
        <pc:chgData name="Meghan Henderson" userId="98f0e460-b379-40e3-9b7f-c6ffa0b7aca9" providerId="ADAL" clId="{A3A0D22E-A143-447E-87FC-678E85C83634}" dt="2024-05-24T05:21:05.280" v="4946" actId="14100"/>
        <pc:sldMkLst>
          <pc:docMk/>
          <pc:sldMk cId="2535760964" sldId="332"/>
        </pc:sldMkLst>
        <pc:spChg chg="mod ord">
          <ac:chgData name="Meghan Henderson" userId="98f0e460-b379-40e3-9b7f-c6ffa0b7aca9" providerId="ADAL" clId="{A3A0D22E-A143-447E-87FC-678E85C83634}" dt="2024-05-24T04:44:59.538" v="4798" actId="1076"/>
          <ac:spMkLst>
            <pc:docMk/>
            <pc:sldMk cId="2535760964" sldId="332"/>
            <ac:spMk id="2" creationId="{D8CAD941-C1E0-4527-9E44-83633928390F}"/>
          </ac:spMkLst>
        </pc:spChg>
        <pc:spChg chg="mod ord">
          <ac:chgData name="Meghan Henderson" userId="98f0e460-b379-40e3-9b7f-c6ffa0b7aca9" providerId="ADAL" clId="{A3A0D22E-A143-447E-87FC-678E85C83634}" dt="2024-05-24T04:43:01.287" v="4788" actId="27636"/>
          <ac:spMkLst>
            <pc:docMk/>
            <pc:sldMk cId="2535760964" sldId="332"/>
            <ac:spMk id="3" creationId="{E2482AB2-FC6E-4602-B02E-56F42E891DDB}"/>
          </ac:spMkLst>
        </pc:spChg>
        <pc:spChg chg="mod ord">
          <ac:chgData name="Meghan Henderson" userId="98f0e460-b379-40e3-9b7f-c6ffa0b7aca9" providerId="ADAL" clId="{A3A0D22E-A143-447E-87FC-678E85C83634}" dt="2024-05-24T04:43:01.227" v="4786" actId="700"/>
          <ac:spMkLst>
            <pc:docMk/>
            <pc:sldMk cId="2535760964" sldId="332"/>
            <ac:spMk id="4" creationId="{3B251525-1BC1-44B0-8ADF-7190ADDAB3CF}"/>
          </ac:spMkLst>
        </pc:spChg>
        <pc:spChg chg="add del mod ord">
          <ac:chgData name="Meghan Henderson" userId="98f0e460-b379-40e3-9b7f-c6ffa0b7aca9" providerId="ADAL" clId="{A3A0D22E-A143-447E-87FC-678E85C83634}" dt="2024-05-24T04:44:09.788" v="4789" actId="931"/>
          <ac:spMkLst>
            <pc:docMk/>
            <pc:sldMk cId="2535760964" sldId="332"/>
            <ac:spMk id="5" creationId="{AB59AFE1-D288-0E46-A09A-1DD809DDBA5C}"/>
          </ac:spMkLst>
        </pc:spChg>
        <pc:spChg chg="add del mod">
          <ac:chgData name="Meghan Henderson" userId="98f0e460-b379-40e3-9b7f-c6ffa0b7aca9" providerId="ADAL" clId="{A3A0D22E-A143-447E-87FC-678E85C83634}" dt="2024-05-24T05:20:50.482" v="4941" actId="931"/>
          <ac:spMkLst>
            <pc:docMk/>
            <pc:sldMk cId="2535760964" sldId="332"/>
            <ac:spMk id="9" creationId="{9126EAA9-FEFF-52AB-9058-F8260434F18A}"/>
          </ac:spMkLst>
        </pc:spChg>
        <pc:picChg chg="add del mod">
          <ac:chgData name="Meghan Henderson" userId="98f0e460-b379-40e3-9b7f-c6ffa0b7aca9" providerId="ADAL" clId="{A3A0D22E-A143-447E-87FC-678E85C83634}" dt="2024-05-24T05:18:48.172" v="4940" actId="478"/>
          <ac:picMkLst>
            <pc:docMk/>
            <pc:sldMk cId="2535760964" sldId="332"/>
            <ac:picMk id="7" creationId="{D8963CBE-B7C6-D392-FDA1-AD0360C9848A}"/>
          </ac:picMkLst>
        </pc:picChg>
        <pc:picChg chg="add mod">
          <ac:chgData name="Meghan Henderson" userId="98f0e460-b379-40e3-9b7f-c6ffa0b7aca9" providerId="ADAL" clId="{A3A0D22E-A143-447E-87FC-678E85C83634}" dt="2024-05-24T05:21:05.280" v="4946" actId="14100"/>
          <ac:picMkLst>
            <pc:docMk/>
            <pc:sldMk cId="2535760964" sldId="332"/>
            <ac:picMk id="11" creationId="{45AC95CF-1B15-08FE-E374-BA105011601C}"/>
          </ac:picMkLst>
        </pc:picChg>
      </pc:sldChg>
      <pc:sldChg chg="modSp mod modClrScheme chgLayout">
        <pc:chgData name="Meghan Henderson" userId="98f0e460-b379-40e3-9b7f-c6ffa0b7aca9" providerId="ADAL" clId="{A3A0D22E-A143-447E-87FC-678E85C83634}" dt="2024-05-24T04:41:50.650" v="4779" actId="700"/>
        <pc:sldMkLst>
          <pc:docMk/>
          <pc:sldMk cId="1756279184" sldId="337"/>
        </pc:sldMkLst>
        <pc:spChg chg="mod ord">
          <ac:chgData name="Meghan Henderson" userId="98f0e460-b379-40e3-9b7f-c6ffa0b7aca9" providerId="ADAL" clId="{A3A0D22E-A143-447E-87FC-678E85C83634}" dt="2024-05-24T04:41:50.650" v="4779" actId="700"/>
          <ac:spMkLst>
            <pc:docMk/>
            <pc:sldMk cId="1756279184" sldId="337"/>
            <ac:spMk id="2" creationId="{76DFFF20-C7D3-41FC-9177-4DB0060ABAFD}"/>
          </ac:spMkLst>
        </pc:spChg>
        <pc:spChg chg="mod ord">
          <ac:chgData name="Meghan Henderson" userId="98f0e460-b379-40e3-9b7f-c6ffa0b7aca9" providerId="ADAL" clId="{A3A0D22E-A143-447E-87FC-678E85C83634}" dt="2024-05-24T04:41:50.650" v="4779" actId="700"/>
          <ac:spMkLst>
            <pc:docMk/>
            <pc:sldMk cId="1756279184" sldId="337"/>
            <ac:spMk id="3" creationId="{1A0AFB9C-0B5D-4AD6-A1FF-FFE294219F31}"/>
          </ac:spMkLst>
        </pc:spChg>
        <pc:spChg chg="mod ord">
          <ac:chgData name="Meghan Henderson" userId="98f0e460-b379-40e3-9b7f-c6ffa0b7aca9" providerId="ADAL" clId="{A3A0D22E-A143-447E-87FC-678E85C83634}" dt="2024-05-24T04:41:50.650" v="4779" actId="700"/>
          <ac:spMkLst>
            <pc:docMk/>
            <pc:sldMk cId="1756279184" sldId="337"/>
            <ac:spMk id="4" creationId="{E17DF04D-C972-4E4C-A974-1CA3E95A5889}"/>
          </ac:spMkLst>
        </pc:spChg>
      </pc:sldChg>
      <pc:sldChg chg="modSp mod modClrScheme chgLayout">
        <pc:chgData name="Meghan Henderson" userId="98f0e460-b379-40e3-9b7f-c6ffa0b7aca9" providerId="ADAL" clId="{A3A0D22E-A143-447E-87FC-678E85C83634}" dt="2024-05-24T04:41:42.665" v="4778" actId="700"/>
        <pc:sldMkLst>
          <pc:docMk/>
          <pc:sldMk cId="4084075200" sldId="405"/>
        </pc:sldMkLst>
        <pc:spChg chg="mod ord">
          <ac:chgData name="Meghan Henderson" userId="98f0e460-b379-40e3-9b7f-c6ffa0b7aca9" providerId="ADAL" clId="{A3A0D22E-A143-447E-87FC-678E85C83634}" dt="2024-05-24T04:41:42.665" v="4778" actId="700"/>
          <ac:spMkLst>
            <pc:docMk/>
            <pc:sldMk cId="4084075200" sldId="405"/>
            <ac:spMk id="2" creationId="{1BF26559-5172-C60A-BAF6-32C477DEE934}"/>
          </ac:spMkLst>
        </pc:spChg>
        <pc:spChg chg="mod ord">
          <ac:chgData name="Meghan Henderson" userId="98f0e460-b379-40e3-9b7f-c6ffa0b7aca9" providerId="ADAL" clId="{A3A0D22E-A143-447E-87FC-678E85C83634}" dt="2024-05-24T04:41:42.665" v="4778" actId="700"/>
          <ac:spMkLst>
            <pc:docMk/>
            <pc:sldMk cId="4084075200" sldId="405"/>
            <ac:spMk id="3" creationId="{F72C84DF-6869-499F-8F9E-43472A0DBC47}"/>
          </ac:spMkLst>
        </pc:spChg>
      </pc:sldChg>
      <pc:sldChg chg="del">
        <pc:chgData name="Meghan Henderson" userId="98f0e460-b379-40e3-9b7f-c6ffa0b7aca9" providerId="ADAL" clId="{A3A0D22E-A143-447E-87FC-678E85C83634}" dt="2024-05-24T04:41:20.104" v="4775" actId="2696"/>
        <pc:sldMkLst>
          <pc:docMk/>
          <pc:sldMk cId="3000880909" sldId="2144936556"/>
        </pc:sldMkLst>
      </pc:sldChg>
      <pc:sldChg chg="modSp mod">
        <pc:chgData name="Meghan Henderson" userId="98f0e460-b379-40e3-9b7f-c6ffa0b7aca9" providerId="ADAL" clId="{A3A0D22E-A143-447E-87FC-678E85C83634}" dt="2024-05-21T19:42:08.239" v="8" actId="20577"/>
        <pc:sldMkLst>
          <pc:docMk/>
          <pc:sldMk cId="1802480511" sldId="2144936615"/>
        </pc:sldMkLst>
        <pc:spChg chg="mod">
          <ac:chgData name="Meghan Henderson" userId="98f0e460-b379-40e3-9b7f-c6ffa0b7aca9" providerId="ADAL" clId="{A3A0D22E-A143-447E-87FC-678E85C83634}" dt="2024-05-21T19:42:01.415" v="2" actId="20577"/>
          <ac:spMkLst>
            <pc:docMk/>
            <pc:sldMk cId="1802480511" sldId="2144936615"/>
            <ac:spMk id="2" creationId="{00000000-0000-0000-0000-000000000000}"/>
          </ac:spMkLst>
        </pc:spChg>
        <pc:spChg chg="mod">
          <ac:chgData name="Meghan Henderson" userId="98f0e460-b379-40e3-9b7f-c6ffa0b7aca9" providerId="ADAL" clId="{A3A0D22E-A143-447E-87FC-678E85C83634}" dt="2024-05-21T19:42:08.239" v="8" actId="20577"/>
          <ac:spMkLst>
            <pc:docMk/>
            <pc:sldMk cId="1802480511" sldId="2144936615"/>
            <ac:spMk id="3" creationId="{00000000-0000-0000-0000-000000000000}"/>
          </ac:spMkLst>
        </pc:spChg>
      </pc:sldChg>
      <pc:sldChg chg="del">
        <pc:chgData name="Meghan Henderson" userId="98f0e460-b379-40e3-9b7f-c6ffa0b7aca9" providerId="ADAL" clId="{A3A0D22E-A143-447E-87FC-678E85C83634}" dt="2024-05-24T04:41:33.938" v="4777" actId="2696"/>
        <pc:sldMkLst>
          <pc:docMk/>
          <pc:sldMk cId="1782512473" sldId="2144936629"/>
        </pc:sldMkLst>
      </pc:sldChg>
      <pc:sldChg chg="modSp mod">
        <pc:chgData name="Meghan Henderson" userId="98f0e460-b379-40e3-9b7f-c6ffa0b7aca9" providerId="ADAL" clId="{A3A0D22E-A143-447E-87FC-678E85C83634}" dt="2024-05-24T04:13:34.611" v="3662" actId="115"/>
        <pc:sldMkLst>
          <pc:docMk/>
          <pc:sldMk cId="2252746490" sldId="2144936633"/>
        </pc:sldMkLst>
        <pc:spChg chg="mod">
          <ac:chgData name="Meghan Henderson" userId="98f0e460-b379-40e3-9b7f-c6ffa0b7aca9" providerId="ADAL" clId="{A3A0D22E-A143-447E-87FC-678E85C83634}" dt="2024-05-24T04:13:34.611" v="3662" actId="115"/>
          <ac:spMkLst>
            <pc:docMk/>
            <pc:sldMk cId="2252746490" sldId="2144936633"/>
            <ac:spMk id="5" creationId="{529254E8-5C6A-7D29-AA23-EE98810C3072}"/>
          </ac:spMkLst>
        </pc:spChg>
      </pc:sldChg>
      <pc:sldChg chg="modSp mod">
        <pc:chgData name="Meghan Henderson" userId="98f0e460-b379-40e3-9b7f-c6ffa0b7aca9" providerId="ADAL" clId="{A3A0D22E-A143-447E-87FC-678E85C83634}" dt="2024-05-23T19:52:04.865" v="315" actId="20577"/>
        <pc:sldMkLst>
          <pc:docMk/>
          <pc:sldMk cId="3706732338" sldId="2144936634"/>
        </pc:sldMkLst>
        <pc:spChg chg="mod">
          <ac:chgData name="Meghan Henderson" userId="98f0e460-b379-40e3-9b7f-c6ffa0b7aca9" providerId="ADAL" clId="{A3A0D22E-A143-447E-87FC-678E85C83634}" dt="2024-05-23T19:52:04.865" v="315" actId="20577"/>
          <ac:spMkLst>
            <pc:docMk/>
            <pc:sldMk cId="3706732338" sldId="2144936634"/>
            <ac:spMk id="5" creationId="{529254E8-5C6A-7D29-AA23-EE98810C3072}"/>
          </ac:spMkLst>
        </pc:spChg>
      </pc:sldChg>
      <pc:sldChg chg="modSp mod">
        <pc:chgData name="Meghan Henderson" userId="98f0e460-b379-40e3-9b7f-c6ffa0b7aca9" providerId="ADAL" clId="{A3A0D22E-A143-447E-87FC-678E85C83634}" dt="2024-05-24T04:11:16.430" v="3647" actId="20577"/>
        <pc:sldMkLst>
          <pc:docMk/>
          <pc:sldMk cId="760035639" sldId="2144936635"/>
        </pc:sldMkLst>
        <pc:spChg chg="mod">
          <ac:chgData name="Meghan Henderson" userId="98f0e460-b379-40e3-9b7f-c6ffa0b7aca9" providerId="ADAL" clId="{A3A0D22E-A143-447E-87FC-678E85C83634}" dt="2024-05-24T04:11:16.430" v="3647" actId="20577"/>
          <ac:spMkLst>
            <pc:docMk/>
            <pc:sldMk cId="760035639" sldId="2144936635"/>
            <ac:spMk id="2" creationId="{4D700509-D51C-5586-1A92-C2138C736564}"/>
          </ac:spMkLst>
        </pc:spChg>
      </pc:sldChg>
      <pc:sldChg chg="del">
        <pc:chgData name="Meghan Henderson" userId="98f0e460-b379-40e3-9b7f-c6ffa0b7aca9" providerId="ADAL" clId="{A3A0D22E-A143-447E-87FC-678E85C83634}" dt="2024-05-23T18:35:15.164" v="292" actId="2696"/>
        <pc:sldMkLst>
          <pc:docMk/>
          <pc:sldMk cId="2335498201" sldId="2144936637"/>
        </pc:sldMkLst>
      </pc:sldChg>
      <pc:sldChg chg="del">
        <pc:chgData name="Meghan Henderson" userId="98f0e460-b379-40e3-9b7f-c6ffa0b7aca9" providerId="ADAL" clId="{A3A0D22E-A143-447E-87FC-678E85C83634}" dt="2024-05-23T18:35:15.164" v="292" actId="2696"/>
        <pc:sldMkLst>
          <pc:docMk/>
          <pc:sldMk cId="1031175373" sldId="2144936638"/>
        </pc:sldMkLst>
      </pc:sldChg>
      <pc:sldChg chg="modSp mod ord">
        <pc:chgData name="Meghan Henderson" userId="98f0e460-b379-40e3-9b7f-c6ffa0b7aca9" providerId="ADAL" clId="{A3A0D22E-A143-447E-87FC-678E85C83634}" dt="2024-05-24T05:36:15.381" v="5386"/>
        <pc:sldMkLst>
          <pc:docMk/>
          <pc:sldMk cId="4038397228" sldId="2144936639"/>
        </pc:sldMkLst>
        <pc:spChg chg="mod">
          <ac:chgData name="Meghan Henderson" userId="98f0e460-b379-40e3-9b7f-c6ffa0b7aca9" providerId="ADAL" clId="{A3A0D22E-A143-447E-87FC-678E85C83634}" dt="2024-05-23T14:55:52.637" v="42" actId="27636"/>
          <ac:spMkLst>
            <pc:docMk/>
            <pc:sldMk cId="4038397228" sldId="2144936639"/>
            <ac:spMk id="3" creationId="{72396E6C-425C-81E2-7FE9-06FBEC7B00F2}"/>
          </ac:spMkLst>
        </pc:spChg>
        <pc:spChg chg="mod">
          <ac:chgData name="Meghan Henderson" userId="98f0e460-b379-40e3-9b7f-c6ffa0b7aca9" providerId="ADAL" clId="{A3A0D22E-A143-447E-87FC-678E85C83634}" dt="2024-05-23T14:55:52.647" v="43" actId="27636"/>
          <ac:spMkLst>
            <pc:docMk/>
            <pc:sldMk cId="4038397228" sldId="2144936639"/>
            <ac:spMk id="4" creationId="{5DD0B400-03E8-ABDE-0E92-8F8C92E56C41}"/>
          </ac:spMkLst>
        </pc:spChg>
      </pc:sldChg>
      <pc:sldChg chg="modSp mod">
        <pc:chgData name="Meghan Henderson" userId="98f0e460-b379-40e3-9b7f-c6ffa0b7aca9" providerId="ADAL" clId="{A3A0D22E-A143-447E-87FC-678E85C83634}" dt="2024-05-24T04:10:04.257" v="3640" actId="20577"/>
        <pc:sldMkLst>
          <pc:docMk/>
          <pc:sldMk cId="3070846880" sldId="2144936640"/>
        </pc:sldMkLst>
        <pc:spChg chg="mod">
          <ac:chgData name="Meghan Henderson" userId="98f0e460-b379-40e3-9b7f-c6ffa0b7aca9" providerId="ADAL" clId="{A3A0D22E-A143-447E-87FC-678E85C83634}" dt="2024-05-24T04:10:04.257" v="3640" actId="20577"/>
          <ac:spMkLst>
            <pc:docMk/>
            <pc:sldMk cId="3070846880" sldId="2144936640"/>
            <ac:spMk id="5" creationId="{529254E8-5C6A-7D29-AA23-EE98810C3072}"/>
          </ac:spMkLst>
        </pc:spChg>
      </pc:sldChg>
      <pc:sldChg chg="modSp mod">
        <pc:chgData name="Meghan Henderson" userId="98f0e460-b379-40e3-9b7f-c6ffa0b7aca9" providerId="ADAL" clId="{A3A0D22E-A143-447E-87FC-678E85C83634}" dt="2024-05-23T18:35:07.499" v="291" actId="20577"/>
        <pc:sldMkLst>
          <pc:docMk/>
          <pc:sldMk cId="1492459510" sldId="2144936642"/>
        </pc:sldMkLst>
        <pc:spChg chg="mod">
          <ac:chgData name="Meghan Henderson" userId="98f0e460-b379-40e3-9b7f-c6ffa0b7aca9" providerId="ADAL" clId="{A3A0D22E-A143-447E-87FC-678E85C83634}" dt="2024-05-23T18:35:07.499" v="291" actId="20577"/>
          <ac:spMkLst>
            <pc:docMk/>
            <pc:sldMk cId="1492459510" sldId="2144936642"/>
            <ac:spMk id="5" creationId="{2C003F61-9F9B-2A5F-BDC9-33103DFCC58A}"/>
          </ac:spMkLst>
        </pc:spChg>
      </pc:sldChg>
      <pc:sldChg chg="modSp mod ord">
        <pc:chgData name="Meghan Henderson" userId="98f0e460-b379-40e3-9b7f-c6ffa0b7aca9" providerId="ADAL" clId="{A3A0D22E-A143-447E-87FC-678E85C83634}" dt="2024-05-23T21:32:54.410" v="1247"/>
        <pc:sldMkLst>
          <pc:docMk/>
          <pc:sldMk cId="3487055383" sldId="2144936645"/>
        </pc:sldMkLst>
        <pc:spChg chg="mod">
          <ac:chgData name="Meghan Henderson" userId="98f0e460-b379-40e3-9b7f-c6ffa0b7aca9" providerId="ADAL" clId="{A3A0D22E-A143-447E-87FC-678E85C83634}" dt="2024-05-23T21:01:12.248" v="576" actId="20577"/>
          <ac:spMkLst>
            <pc:docMk/>
            <pc:sldMk cId="3487055383" sldId="2144936645"/>
            <ac:spMk id="5" creationId="{529254E8-5C6A-7D29-AA23-EE98810C3072}"/>
          </ac:spMkLst>
        </pc:spChg>
      </pc:sldChg>
      <pc:sldChg chg="modSp add mod">
        <pc:chgData name="Meghan Henderson" userId="98f0e460-b379-40e3-9b7f-c6ffa0b7aca9" providerId="ADAL" clId="{A3A0D22E-A143-447E-87FC-678E85C83634}" dt="2024-05-23T19:52:37.245" v="323" actId="947"/>
        <pc:sldMkLst>
          <pc:docMk/>
          <pc:sldMk cId="1252071523" sldId="2144936646"/>
        </pc:sldMkLst>
        <pc:spChg chg="mod">
          <ac:chgData name="Meghan Henderson" userId="98f0e460-b379-40e3-9b7f-c6ffa0b7aca9" providerId="ADAL" clId="{A3A0D22E-A143-447E-87FC-678E85C83634}" dt="2024-05-23T19:50:40.423" v="305" actId="947"/>
          <ac:spMkLst>
            <pc:docMk/>
            <pc:sldMk cId="1252071523" sldId="2144936646"/>
            <ac:spMk id="4" creationId="{9FD4A9EF-48CD-75AE-31E5-E322BB99E83B}"/>
          </ac:spMkLst>
        </pc:spChg>
        <pc:spChg chg="mod">
          <ac:chgData name="Meghan Henderson" userId="98f0e460-b379-40e3-9b7f-c6ffa0b7aca9" providerId="ADAL" clId="{A3A0D22E-A143-447E-87FC-678E85C83634}" dt="2024-05-23T19:52:37.245" v="323" actId="947"/>
          <ac:spMkLst>
            <pc:docMk/>
            <pc:sldMk cId="1252071523" sldId="2144936646"/>
            <ac:spMk id="5" creationId="{529254E8-5C6A-7D29-AA23-EE98810C3072}"/>
          </ac:spMkLst>
        </pc:spChg>
      </pc:sldChg>
      <pc:sldChg chg="modSp add mod ord">
        <pc:chgData name="Meghan Henderson" userId="98f0e460-b379-40e3-9b7f-c6ffa0b7aca9" providerId="ADAL" clId="{A3A0D22E-A143-447E-87FC-678E85C83634}" dt="2024-05-24T05:33:50.429" v="5384" actId="27636"/>
        <pc:sldMkLst>
          <pc:docMk/>
          <pc:sldMk cId="3932156954" sldId="2144936647"/>
        </pc:sldMkLst>
        <pc:spChg chg="mod">
          <ac:chgData name="Meghan Henderson" userId="98f0e460-b379-40e3-9b7f-c6ffa0b7aca9" providerId="ADAL" clId="{A3A0D22E-A143-447E-87FC-678E85C83634}" dt="2024-05-23T20:57:00.520" v="363" actId="20577"/>
          <ac:spMkLst>
            <pc:docMk/>
            <pc:sldMk cId="3932156954" sldId="2144936647"/>
            <ac:spMk id="4" creationId="{9FD4A9EF-48CD-75AE-31E5-E322BB99E83B}"/>
          </ac:spMkLst>
        </pc:spChg>
        <pc:spChg chg="mod">
          <ac:chgData name="Meghan Henderson" userId="98f0e460-b379-40e3-9b7f-c6ffa0b7aca9" providerId="ADAL" clId="{A3A0D22E-A143-447E-87FC-678E85C83634}" dt="2024-05-24T05:33:50.429" v="5384" actId="27636"/>
          <ac:spMkLst>
            <pc:docMk/>
            <pc:sldMk cId="3932156954" sldId="2144936647"/>
            <ac:spMk id="5" creationId="{529254E8-5C6A-7D29-AA23-EE98810C3072}"/>
          </ac:spMkLst>
        </pc:spChg>
      </pc:sldChg>
      <pc:sldChg chg="modSp new mod ord">
        <pc:chgData name="Meghan Henderson" userId="98f0e460-b379-40e3-9b7f-c6ffa0b7aca9" providerId="ADAL" clId="{A3A0D22E-A143-447E-87FC-678E85C83634}" dt="2024-05-23T21:31:21.600" v="1245" actId="115"/>
        <pc:sldMkLst>
          <pc:docMk/>
          <pc:sldMk cId="657043573" sldId="2144936648"/>
        </pc:sldMkLst>
        <pc:spChg chg="mod">
          <ac:chgData name="Meghan Henderson" userId="98f0e460-b379-40e3-9b7f-c6ffa0b7aca9" providerId="ADAL" clId="{A3A0D22E-A143-447E-87FC-678E85C83634}" dt="2024-05-23T21:31:21.600" v="1245" actId="115"/>
          <ac:spMkLst>
            <pc:docMk/>
            <pc:sldMk cId="657043573" sldId="2144936648"/>
            <ac:spMk id="2" creationId="{5683F7BD-6490-7916-650A-1688BBA54E1C}"/>
          </ac:spMkLst>
        </pc:spChg>
        <pc:spChg chg="mod">
          <ac:chgData name="Meghan Henderson" userId="98f0e460-b379-40e3-9b7f-c6ffa0b7aca9" providerId="ADAL" clId="{A3A0D22E-A143-447E-87FC-678E85C83634}" dt="2024-05-23T21:29:29.304" v="1174" actId="20577"/>
          <ac:spMkLst>
            <pc:docMk/>
            <pc:sldMk cId="657043573" sldId="2144936648"/>
            <ac:spMk id="3" creationId="{EDA20FAC-2176-813A-C1AF-D2A587CDFF24}"/>
          </ac:spMkLst>
        </pc:spChg>
      </pc:sldChg>
      <pc:sldChg chg="modSp new mod">
        <pc:chgData name="Meghan Henderson" userId="98f0e460-b379-40e3-9b7f-c6ffa0b7aca9" providerId="ADAL" clId="{A3A0D22E-A143-447E-87FC-678E85C83634}" dt="2024-05-24T05:29:26.493" v="5202" actId="2711"/>
        <pc:sldMkLst>
          <pc:docMk/>
          <pc:sldMk cId="613210729" sldId="2144936649"/>
        </pc:sldMkLst>
        <pc:spChg chg="mod">
          <ac:chgData name="Meghan Henderson" userId="98f0e460-b379-40e3-9b7f-c6ffa0b7aca9" providerId="ADAL" clId="{A3A0D22E-A143-447E-87FC-678E85C83634}" dt="2024-05-24T05:29:26.493" v="5202" actId="2711"/>
          <ac:spMkLst>
            <pc:docMk/>
            <pc:sldMk cId="613210729" sldId="2144936649"/>
            <ac:spMk id="2" creationId="{8B4E6B21-5EEB-3586-9F22-ECCBC35BAF27}"/>
          </ac:spMkLst>
        </pc:spChg>
        <pc:spChg chg="mod">
          <ac:chgData name="Meghan Henderson" userId="98f0e460-b379-40e3-9b7f-c6ffa0b7aca9" providerId="ADAL" clId="{A3A0D22E-A143-447E-87FC-678E85C83634}" dt="2024-05-23T21:33:50.950" v="1282" actId="20577"/>
          <ac:spMkLst>
            <pc:docMk/>
            <pc:sldMk cId="613210729" sldId="2144936649"/>
            <ac:spMk id="3" creationId="{878D287A-BC56-4D4C-BBFF-2AD49F53D570}"/>
          </ac:spMkLst>
        </pc:spChg>
      </pc:sldChg>
      <pc:sldChg chg="modSp new mod ord">
        <pc:chgData name="Meghan Henderson" userId="98f0e460-b379-40e3-9b7f-c6ffa0b7aca9" providerId="ADAL" clId="{A3A0D22E-A143-447E-87FC-678E85C83634}" dt="2024-05-24T04:05:18.323" v="3622" actId="1076"/>
        <pc:sldMkLst>
          <pc:docMk/>
          <pc:sldMk cId="2796053896" sldId="2144936650"/>
        </pc:sldMkLst>
        <pc:spChg chg="mod">
          <ac:chgData name="Meghan Henderson" userId="98f0e460-b379-40e3-9b7f-c6ffa0b7aca9" providerId="ADAL" clId="{A3A0D22E-A143-447E-87FC-678E85C83634}" dt="2024-05-24T04:02:09.880" v="3620" actId="1076"/>
          <ac:spMkLst>
            <pc:docMk/>
            <pc:sldMk cId="2796053896" sldId="2144936650"/>
            <ac:spMk id="2" creationId="{29F48DF6-EC1C-1676-BC49-446DF7A267B8}"/>
          </ac:spMkLst>
        </pc:spChg>
        <pc:spChg chg="mod">
          <ac:chgData name="Meghan Henderson" userId="98f0e460-b379-40e3-9b7f-c6ffa0b7aca9" providerId="ADAL" clId="{A3A0D22E-A143-447E-87FC-678E85C83634}" dt="2024-05-24T04:05:18.323" v="3622" actId="1076"/>
          <ac:spMkLst>
            <pc:docMk/>
            <pc:sldMk cId="2796053896" sldId="2144936650"/>
            <ac:spMk id="3" creationId="{7B40F67E-1461-C424-DD9B-134A125D0192}"/>
          </ac:spMkLst>
        </pc:spChg>
      </pc:sldChg>
      <pc:sldChg chg="modSp add mod">
        <pc:chgData name="Meghan Henderson" userId="98f0e460-b379-40e3-9b7f-c6ffa0b7aca9" providerId="ADAL" clId="{A3A0D22E-A143-447E-87FC-678E85C83634}" dt="2024-05-24T03:57:19.777" v="3502" actId="27636"/>
        <pc:sldMkLst>
          <pc:docMk/>
          <pc:sldMk cId="2798647098" sldId="2144936651"/>
        </pc:sldMkLst>
        <pc:spChg chg="mod">
          <ac:chgData name="Meghan Henderson" userId="98f0e460-b379-40e3-9b7f-c6ffa0b7aca9" providerId="ADAL" clId="{A3A0D22E-A143-447E-87FC-678E85C83634}" dt="2024-05-24T03:57:19.777" v="3502" actId="27636"/>
          <ac:spMkLst>
            <pc:docMk/>
            <pc:sldMk cId="2798647098" sldId="2144936651"/>
            <ac:spMk id="2" creationId="{29F48DF6-EC1C-1676-BC49-446DF7A267B8}"/>
          </ac:spMkLst>
        </pc:spChg>
        <pc:spChg chg="mod">
          <ac:chgData name="Meghan Henderson" userId="98f0e460-b379-40e3-9b7f-c6ffa0b7aca9" providerId="ADAL" clId="{A3A0D22E-A143-447E-87FC-678E85C83634}" dt="2024-05-24T03:56:23.692" v="3448" actId="20577"/>
          <ac:spMkLst>
            <pc:docMk/>
            <pc:sldMk cId="2798647098" sldId="2144936651"/>
            <ac:spMk id="3" creationId="{7B40F67E-1461-C424-DD9B-134A125D0192}"/>
          </ac:spMkLst>
        </pc:spChg>
      </pc:sldChg>
      <pc:sldChg chg="modSp add mod ord">
        <pc:chgData name="Meghan Henderson" userId="98f0e460-b379-40e3-9b7f-c6ffa0b7aca9" providerId="ADAL" clId="{A3A0D22E-A143-447E-87FC-678E85C83634}" dt="2024-05-24T03:58:15.967" v="3544" actId="20577"/>
        <pc:sldMkLst>
          <pc:docMk/>
          <pc:sldMk cId="1391472832" sldId="2144936652"/>
        </pc:sldMkLst>
        <pc:spChg chg="mod">
          <ac:chgData name="Meghan Henderson" userId="98f0e460-b379-40e3-9b7f-c6ffa0b7aca9" providerId="ADAL" clId="{A3A0D22E-A143-447E-87FC-678E85C83634}" dt="2024-05-24T03:58:15.967" v="3544" actId="20577"/>
          <ac:spMkLst>
            <pc:docMk/>
            <pc:sldMk cId="1391472832" sldId="2144936652"/>
            <ac:spMk id="2" creationId="{29F48DF6-EC1C-1676-BC49-446DF7A267B8}"/>
          </ac:spMkLst>
        </pc:spChg>
        <pc:spChg chg="mod">
          <ac:chgData name="Meghan Henderson" userId="98f0e460-b379-40e3-9b7f-c6ffa0b7aca9" providerId="ADAL" clId="{A3A0D22E-A143-447E-87FC-678E85C83634}" dt="2024-05-24T03:58:01.432" v="3537" actId="20577"/>
          <ac:spMkLst>
            <pc:docMk/>
            <pc:sldMk cId="1391472832" sldId="2144936652"/>
            <ac:spMk id="3" creationId="{7B40F67E-1461-C424-DD9B-134A125D0192}"/>
          </ac:spMkLst>
        </pc:spChg>
      </pc:sldChg>
      <pc:sldChg chg="modSp add mod">
        <pc:chgData name="Meghan Henderson" userId="98f0e460-b379-40e3-9b7f-c6ffa0b7aca9" providerId="ADAL" clId="{A3A0D22E-A143-447E-87FC-678E85C83634}" dt="2024-05-24T04:00:43.113" v="3613" actId="20577"/>
        <pc:sldMkLst>
          <pc:docMk/>
          <pc:sldMk cId="312415559" sldId="2144936653"/>
        </pc:sldMkLst>
        <pc:spChg chg="mod">
          <ac:chgData name="Meghan Henderson" userId="98f0e460-b379-40e3-9b7f-c6ffa0b7aca9" providerId="ADAL" clId="{A3A0D22E-A143-447E-87FC-678E85C83634}" dt="2024-05-24T04:00:43.113" v="3613" actId="20577"/>
          <ac:spMkLst>
            <pc:docMk/>
            <pc:sldMk cId="312415559" sldId="2144936653"/>
            <ac:spMk id="2" creationId="{29F48DF6-EC1C-1676-BC49-446DF7A267B8}"/>
          </ac:spMkLst>
        </pc:spChg>
        <pc:spChg chg="mod">
          <ac:chgData name="Meghan Henderson" userId="98f0e460-b379-40e3-9b7f-c6ffa0b7aca9" providerId="ADAL" clId="{A3A0D22E-A143-447E-87FC-678E85C83634}" dt="2024-05-24T04:00:01.519" v="3604" actId="27636"/>
          <ac:spMkLst>
            <pc:docMk/>
            <pc:sldMk cId="312415559" sldId="2144936653"/>
            <ac:spMk id="3" creationId="{7B40F67E-1461-C424-DD9B-134A125D0192}"/>
          </ac:spMkLst>
        </pc:spChg>
      </pc:sldChg>
      <pc:sldChg chg="new del">
        <pc:chgData name="Meghan Henderson" userId="98f0e460-b379-40e3-9b7f-c6ffa0b7aca9" providerId="ADAL" clId="{A3A0D22E-A143-447E-87FC-678E85C83634}" dt="2024-05-24T03:47:07.081" v="3030" actId="680"/>
        <pc:sldMkLst>
          <pc:docMk/>
          <pc:sldMk cId="3751605606" sldId="2144936653"/>
        </pc:sldMkLst>
      </pc:sldChg>
      <pc:sldChg chg="modSp add mod">
        <pc:chgData name="Meghan Henderson" userId="98f0e460-b379-40e3-9b7f-c6ffa0b7aca9" providerId="ADAL" clId="{A3A0D22E-A143-447E-87FC-678E85C83634}" dt="2024-05-24T03:59:09.337" v="3598" actId="20577"/>
        <pc:sldMkLst>
          <pc:docMk/>
          <pc:sldMk cId="174944657" sldId="2144936654"/>
        </pc:sldMkLst>
        <pc:spChg chg="mod">
          <ac:chgData name="Meghan Henderson" userId="98f0e460-b379-40e3-9b7f-c6ffa0b7aca9" providerId="ADAL" clId="{A3A0D22E-A143-447E-87FC-678E85C83634}" dt="2024-05-24T03:59:09.337" v="3598" actId="20577"/>
          <ac:spMkLst>
            <pc:docMk/>
            <pc:sldMk cId="174944657" sldId="2144936654"/>
            <ac:spMk id="2" creationId="{29F48DF6-EC1C-1676-BC49-446DF7A267B8}"/>
          </ac:spMkLst>
        </pc:spChg>
        <pc:spChg chg="mod">
          <ac:chgData name="Meghan Henderson" userId="98f0e460-b379-40e3-9b7f-c6ffa0b7aca9" providerId="ADAL" clId="{A3A0D22E-A143-447E-87FC-678E85C83634}" dt="2024-05-24T03:58:36.560" v="3576" actId="20577"/>
          <ac:spMkLst>
            <pc:docMk/>
            <pc:sldMk cId="174944657" sldId="2144936654"/>
            <ac:spMk id="3" creationId="{7B40F67E-1461-C424-DD9B-134A125D0192}"/>
          </ac:spMkLst>
        </pc:spChg>
      </pc:sldChg>
      <pc:sldChg chg="modSp mod">
        <pc:chgData name="Meghan Henderson" userId="98f0e460-b379-40e3-9b7f-c6ffa0b7aca9" providerId="ADAL" clId="{A3A0D22E-A143-447E-87FC-678E85C83634}" dt="2024-05-24T04:48:36.806" v="4843" actId="20577"/>
        <pc:sldMkLst>
          <pc:docMk/>
          <pc:sldMk cId="3866608874" sldId="2147377223"/>
        </pc:sldMkLst>
        <pc:spChg chg="mod">
          <ac:chgData name="Meghan Henderson" userId="98f0e460-b379-40e3-9b7f-c6ffa0b7aca9" providerId="ADAL" clId="{A3A0D22E-A143-447E-87FC-678E85C83634}" dt="2024-05-24T04:48:36.806" v="4843" actId="20577"/>
          <ac:spMkLst>
            <pc:docMk/>
            <pc:sldMk cId="3866608874" sldId="2147377223"/>
            <ac:spMk id="2" creationId="{85C35924-9FF5-854C-B52E-41DFB0C794A0}"/>
          </ac:spMkLst>
        </pc:spChg>
      </pc:sldChg>
      <pc:sldChg chg="modSp mod">
        <pc:chgData name="Meghan Henderson" userId="98f0e460-b379-40e3-9b7f-c6ffa0b7aca9" providerId="ADAL" clId="{A3A0D22E-A143-447E-87FC-678E85C83634}" dt="2024-05-24T05:02:20.188" v="4939" actId="20577"/>
        <pc:sldMkLst>
          <pc:docMk/>
          <pc:sldMk cId="2429856329" sldId="2147377224"/>
        </pc:sldMkLst>
        <pc:spChg chg="mod">
          <ac:chgData name="Meghan Henderson" userId="98f0e460-b379-40e3-9b7f-c6ffa0b7aca9" providerId="ADAL" clId="{A3A0D22E-A143-447E-87FC-678E85C83634}" dt="2024-05-24T05:02:20.188" v="4939" actId="20577"/>
          <ac:spMkLst>
            <pc:docMk/>
            <pc:sldMk cId="2429856329" sldId="2147377224"/>
            <ac:spMk id="2" creationId="{3FB57BD8-CD22-7AC1-B2AE-0BB8D02C1E92}"/>
          </ac:spMkLst>
        </pc:spChg>
      </pc:sldChg>
      <pc:sldChg chg="modSp new mod">
        <pc:chgData name="Meghan Henderson" userId="98f0e460-b379-40e3-9b7f-c6ffa0b7aca9" providerId="ADAL" clId="{A3A0D22E-A143-447E-87FC-678E85C83634}" dt="2024-05-24T05:22:10.623" v="4951" actId="20577"/>
        <pc:sldMkLst>
          <pc:docMk/>
          <pc:sldMk cId="3794385348" sldId="2147377225"/>
        </pc:sldMkLst>
        <pc:spChg chg="mod">
          <ac:chgData name="Meghan Henderson" userId="98f0e460-b379-40e3-9b7f-c6ffa0b7aca9" providerId="ADAL" clId="{A3A0D22E-A143-447E-87FC-678E85C83634}" dt="2024-05-24T05:22:10.623" v="4951" actId="20577"/>
          <ac:spMkLst>
            <pc:docMk/>
            <pc:sldMk cId="3794385348" sldId="2147377225"/>
            <ac:spMk id="2" creationId="{CD515736-4E4C-1148-4236-9849094FC937}"/>
          </ac:spMkLst>
        </pc:spChg>
        <pc:spChg chg="mod">
          <ac:chgData name="Meghan Henderson" userId="98f0e460-b379-40e3-9b7f-c6ffa0b7aca9" providerId="ADAL" clId="{A3A0D22E-A143-447E-87FC-678E85C83634}" dt="2024-05-24T04:26:38.497" v="3716" actId="20577"/>
          <ac:spMkLst>
            <pc:docMk/>
            <pc:sldMk cId="3794385348" sldId="2147377225"/>
            <ac:spMk id="3" creationId="{056E28AB-668E-3866-43D1-E2547D4AF2EB}"/>
          </ac:spMkLst>
        </pc:spChg>
      </pc:sldChg>
      <pc:sldChg chg="modSp new mod">
        <pc:chgData name="Meghan Henderson" userId="98f0e460-b379-40e3-9b7f-c6ffa0b7aca9" providerId="ADAL" clId="{A3A0D22E-A143-447E-87FC-678E85C83634}" dt="2024-05-24T04:35:21.349" v="4335" actId="20577"/>
        <pc:sldMkLst>
          <pc:docMk/>
          <pc:sldMk cId="2698149889" sldId="2147377226"/>
        </pc:sldMkLst>
        <pc:spChg chg="mod">
          <ac:chgData name="Meghan Henderson" userId="98f0e460-b379-40e3-9b7f-c6ffa0b7aca9" providerId="ADAL" clId="{A3A0D22E-A143-447E-87FC-678E85C83634}" dt="2024-05-24T04:35:21.349" v="4335" actId="20577"/>
          <ac:spMkLst>
            <pc:docMk/>
            <pc:sldMk cId="2698149889" sldId="2147377226"/>
            <ac:spMk id="2" creationId="{E2BD544D-30A7-4969-57EE-EAC6B84F7D2A}"/>
          </ac:spMkLst>
        </pc:spChg>
        <pc:spChg chg="mod">
          <ac:chgData name="Meghan Henderson" userId="98f0e460-b379-40e3-9b7f-c6ffa0b7aca9" providerId="ADAL" clId="{A3A0D22E-A143-447E-87FC-678E85C83634}" dt="2024-05-24T04:26:47.915" v="3736" actId="20577"/>
          <ac:spMkLst>
            <pc:docMk/>
            <pc:sldMk cId="2698149889" sldId="2147377226"/>
            <ac:spMk id="3" creationId="{1E16D060-8ACE-81A9-0173-73239BAAAFEE}"/>
          </ac:spMkLst>
        </pc:spChg>
      </pc:sldChg>
      <pc:sldChg chg="addSp delSp modSp new mod">
        <pc:chgData name="Meghan Henderson" userId="98f0e460-b379-40e3-9b7f-c6ffa0b7aca9" providerId="ADAL" clId="{A3A0D22E-A143-447E-87FC-678E85C83634}" dt="2024-05-24T04:53:11.641" v="4911" actId="20577"/>
        <pc:sldMkLst>
          <pc:docMk/>
          <pc:sldMk cId="1669840217" sldId="2147377227"/>
        </pc:sldMkLst>
        <pc:spChg chg="del">
          <ac:chgData name="Meghan Henderson" userId="98f0e460-b379-40e3-9b7f-c6ffa0b7aca9" providerId="ADAL" clId="{A3A0D22E-A143-447E-87FC-678E85C83634}" dt="2024-05-24T04:52:35.763" v="4900" actId="22"/>
          <ac:spMkLst>
            <pc:docMk/>
            <pc:sldMk cId="1669840217" sldId="2147377227"/>
            <ac:spMk id="2" creationId="{056B538A-4C3B-C15C-DD35-C1B3F5539406}"/>
          </ac:spMkLst>
        </pc:spChg>
        <pc:spChg chg="mod">
          <ac:chgData name="Meghan Henderson" userId="98f0e460-b379-40e3-9b7f-c6ffa0b7aca9" providerId="ADAL" clId="{A3A0D22E-A143-447E-87FC-678E85C83634}" dt="2024-05-24T04:53:11.641" v="4911" actId="20577"/>
          <ac:spMkLst>
            <pc:docMk/>
            <pc:sldMk cId="1669840217" sldId="2147377227"/>
            <ac:spMk id="3" creationId="{CEDEF91A-E30F-F58E-087A-E6EB8420F1D7}"/>
          </ac:spMkLst>
        </pc:spChg>
        <pc:picChg chg="add mod ord">
          <ac:chgData name="Meghan Henderson" userId="98f0e460-b379-40e3-9b7f-c6ffa0b7aca9" providerId="ADAL" clId="{A3A0D22E-A143-447E-87FC-678E85C83634}" dt="2024-05-24T04:53:05.884" v="4902" actId="1076"/>
          <ac:picMkLst>
            <pc:docMk/>
            <pc:sldMk cId="1669840217" sldId="2147377227"/>
            <ac:picMk id="6" creationId="{0D128257-529F-5926-57D3-9BCACA8112CF}"/>
          </ac:picMkLst>
        </pc:picChg>
      </pc:sldChg>
      <pc:sldChg chg="addSp delSp modSp new mod">
        <pc:chgData name="Meghan Henderson" userId="98f0e460-b379-40e3-9b7f-c6ffa0b7aca9" providerId="ADAL" clId="{A3A0D22E-A143-447E-87FC-678E85C83634}" dt="2024-05-24T04:55:37.271" v="4934" actId="1076"/>
        <pc:sldMkLst>
          <pc:docMk/>
          <pc:sldMk cId="1413528582" sldId="2147377228"/>
        </pc:sldMkLst>
        <pc:spChg chg="del">
          <ac:chgData name="Meghan Henderson" userId="98f0e460-b379-40e3-9b7f-c6ffa0b7aca9" providerId="ADAL" clId="{A3A0D22E-A143-447E-87FC-678E85C83634}" dt="2024-05-24T04:54:44.778" v="4928" actId="22"/>
          <ac:spMkLst>
            <pc:docMk/>
            <pc:sldMk cId="1413528582" sldId="2147377228"/>
            <ac:spMk id="2" creationId="{92A23E9E-9391-44F8-99F8-48783303CE78}"/>
          </ac:spMkLst>
        </pc:spChg>
        <pc:spChg chg="mod">
          <ac:chgData name="Meghan Henderson" userId="98f0e460-b379-40e3-9b7f-c6ffa0b7aca9" providerId="ADAL" clId="{A3A0D22E-A143-447E-87FC-678E85C83634}" dt="2024-05-24T04:53:26.019" v="4927" actId="20577"/>
          <ac:spMkLst>
            <pc:docMk/>
            <pc:sldMk cId="1413528582" sldId="2147377228"/>
            <ac:spMk id="3" creationId="{E3116061-E73D-6AFF-6598-5BBB02CC95E2}"/>
          </ac:spMkLst>
        </pc:spChg>
        <pc:spChg chg="add del mod">
          <ac:chgData name="Meghan Henderson" userId="98f0e460-b379-40e3-9b7f-c6ffa0b7aca9" providerId="ADAL" clId="{A3A0D22E-A143-447E-87FC-678E85C83634}" dt="2024-05-24T04:55:28.672" v="4932" actId="22"/>
          <ac:spMkLst>
            <pc:docMk/>
            <pc:sldMk cId="1413528582" sldId="2147377228"/>
            <ac:spMk id="8" creationId="{B446C40F-23AE-4D8E-6D16-03798C426C97}"/>
          </ac:spMkLst>
        </pc:spChg>
        <pc:picChg chg="add del mod ord">
          <ac:chgData name="Meghan Henderson" userId="98f0e460-b379-40e3-9b7f-c6ffa0b7aca9" providerId="ADAL" clId="{A3A0D22E-A143-447E-87FC-678E85C83634}" dt="2024-05-24T04:55:01.938" v="4931" actId="478"/>
          <ac:picMkLst>
            <pc:docMk/>
            <pc:sldMk cId="1413528582" sldId="2147377228"/>
            <ac:picMk id="6" creationId="{65FBA538-667A-0D74-63DF-594CC433C4D7}"/>
          </ac:picMkLst>
        </pc:picChg>
        <pc:picChg chg="add mod ord">
          <ac:chgData name="Meghan Henderson" userId="98f0e460-b379-40e3-9b7f-c6ffa0b7aca9" providerId="ADAL" clId="{A3A0D22E-A143-447E-87FC-678E85C83634}" dt="2024-05-24T04:55:37.271" v="4934" actId="1076"/>
          <ac:picMkLst>
            <pc:docMk/>
            <pc:sldMk cId="1413528582" sldId="2147377228"/>
            <ac:picMk id="10" creationId="{01C7C5F4-DBA2-52C6-9A27-D3E0DA4CE817}"/>
          </ac:picMkLst>
        </pc:picChg>
      </pc:sldChg>
      <pc:sldChg chg="modSp new mod">
        <pc:chgData name="Meghan Henderson" userId="98f0e460-b379-40e3-9b7f-c6ffa0b7aca9" providerId="ADAL" clId="{A3A0D22E-A143-447E-87FC-678E85C83634}" dt="2024-05-24T05:29:40.369" v="5203" actId="2711"/>
        <pc:sldMkLst>
          <pc:docMk/>
          <pc:sldMk cId="2218896717" sldId="2147377229"/>
        </pc:sldMkLst>
        <pc:spChg chg="mod">
          <ac:chgData name="Meghan Henderson" userId="98f0e460-b379-40e3-9b7f-c6ffa0b7aca9" providerId="ADAL" clId="{A3A0D22E-A143-447E-87FC-678E85C83634}" dt="2024-05-24T05:29:40.369" v="5203" actId="2711"/>
          <ac:spMkLst>
            <pc:docMk/>
            <pc:sldMk cId="2218896717" sldId="2147377229"/>
            <ac:spMk id="2" creationId="{8D700FAB-50B0-5D6C-9F50-7B334CAD411D}"/>
          </ac:spMkLst>
        </pc:spChg>
        <pc:spChg chg="mod">
          <ac:chgData name="Meghan Henderson" userId="98f0e460-b379-40e3-9b7f-c6ffa0b7aca9" providerId="ADAL" clId="{A3A0D22E-A143-447E-87FC-678E85C83634}" dt="2024-05-24T05:24:43.382" v="4998"/>
          <ac:spMkLst>
            <pc:docMk/>
            <pc:sldMk cId="2218896717" sldId="2147377229"/>
            <ac:spMk id="3" creationId="{8EF9E91D-5841-10F9-64DC-B6121CBE6A3E}"/>
          </ac:spMkLst>
        </pc:spChg>
      </pc:sldChg>
      <pc:sldMasterChg chg="del delSldLayout">
        <pc:chgData name="Meghan Henderson" userId="98f0e460-b379-40e3-9b7f-c6ffa0b7aca9" providerId="ADAL" clId="{A3A0D22E-A143-447E-87FC-678E85C83634}" dt="2024-05-23T18:36:56.701" v="303" actId="700"/>
        <pc:sldMasterMkLst>
          <pc:docMk/>
          <pc:sldMasterMk cId="2610953463" sldId="2147483733"/>
        </pc:sldMasterMkLst>
        <pc:sldLayoutChg chg="del">
          <pc:chgData name="Meghan Henderson" userId="98f0e460-b379-40e3-9b7f-c6ffa0b7aca9" providerId="ADAL" clId="{A3A0D22E-A143-447E-87FC-678E85C83634}" dt="2024-05-23T18:36:56.701" v="303" actId="700"/>
          <pc:sldLayoutMkLst>
            <pc:docMk/>
            <pc:sldMasterMk cId="2610953463" sldId="2147483733"/>
            <pc:sldLayoutMk cId="3956496597" sldId="2147483734"/>
          </pc:sldLayoutMkLst>
        </pc:sldLayoutChg>
        <pc:sldLayoutChg chg="del">
          <pc:chgData name="Meghan Henderson" userId="98f0e460-b379-40e3-9b7f-c6ffa0b7aca9" providerId="ADAL" clId="{A3A0D22E-A143-447E-87FC-678E85C83634}" dt="2024-05-23T18:36:56.701" v="303" actId="700"/>
          <pc:sldLayoutMkLst>
            <pc:docMk/>
            <pc:sldMasterMk cId="2610953463" sldId="2147483733"/>
            <pc:sldLayoutMk cId="43268740" sldId="2147483735"/>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161D67E-C0C8-2283-6823-CAF878A24FAE}"/>
              </a:ext>
            </a:extLst>
          </p:cNvPr>
          <p:cNvSpPr>
            <a:spLocks noGrp="1"/>
          </p:cNvSpPr>
          <p:nvPr>
            <p:ph type="hdr" sz="quarter"/>
          </p:nvPr>
        </p:nvSpPr>
        <p:spPr>
          <a:xfrm>
            <a:off x="2" y="2"/>
            <a:ext cx="3170238" cy="481013"/>
          </a:xfrm>
          <a:prstGeom prst="rect">
            <a:avLst/>
          </a:prstGeom>
        </p:spPr>
        <p:txBody>
          <a:bodyPr vert="horz" lIns="91413" tIns="45708" rIns="91413" bIns="45708" rtlCol="0"/>
          <a:lstStyle>
            <a:lvl1pPr algn="l">
              <a:defRPr sz="1200"/>
            </a:lvl1pPr>
          </a:lstStyle>
          <a:p>
            <a:endParaRPr lang="en-US" dirty="0"/>
          </a:p>
        </p:txBody>
      </p:sp>
      <p:sp>
        <p:nvSpPr>
          <p:cNvPr id="3" name="Date Placeholder 2">
            <a:extLst>
              <a:ext uri="{FF2B5EF4-FFF2-40B4-BE49-F238E27FC236}">
                <a16:creationId xmlns:a16="http://schemas.microsoft.com/office/drawing/2014/main" id="{A3E71632-9B33-569D-75AB-2AE5530C161B}"/>
              </a:ext>
            </a:extLst>
          </p:cNvPr>
          <p:cNvSpPr>
            <a:spLocks noGrp="1"/>
          </p:cNvSpPr>
          <p:nvPr>
            <p:ph type="dt" sz="quarter" idx="1"/>
          </p:nvPr>
        </p:nvSpPr>
        <p:spPr>
          <a:xfrm>
            <a:off x="4143375" y="2"/>
            <a:ext cx="3170238" cy="481013"/>
          </a:xfrm>
          <a:prstGeom prst="rect">
            <a:avLst/>
          </a:prstGeom>
        </p:spPr>
        <p:txBody>
          <a:bodyPr vert="horz" lIns="91413" tIns="45708" rIns="91413" bIns="45708" rtlCol="0"/>
          <a:lstStyle>
            <a:lvl1pPr algn="r">
              <a:defRPr sz="1200"/>
            </a:lvl1pPr>
          </a:lstStyle>
          <a:p>
            <a:fld id="{66B48681-CEB0-43F1-A316-3841AB0F2011}" type="datetimeFigureOut">
              <a:rPr lang="en-US" smtClean="0"/>
              <a:t>5/23/2024</a:t>
            </a:fld>
            <a:endParaRPr lang="en-US" dirty="0"/>
          </a:p>
        </p:txBody>
      </p:sp>
      <p:sp>
        <p:nvSpPr>
          <p:cNvPr id="4" name="Footer Placeholder 3">
            <a:extLst>
              <a:ext uri="{FF2B5EF4-FFF2-40B4-BE49-F238E27FC236}">
                <a16:creationId xmlns:a16="http://schemas.microsoft.com/office/drawing/2014/main" id="{E3293718-D348-D9C9-EDF0-D78677B33319}"/>
              </a:ext>
            </a:extLst>
          </p:cNvPr>
          <p:cNvSpPr>
            <a:spLocks noGrp="1"/>
          </p:cNvSpPr>
          <p:nvPr>
            <p:ph type="ftr" sz="quarter" idx="2"/>
          </p:nvPr>
        </p:nvSpPr>
        <p:spPr>
          <a:xfrm>
            <a:off x="2" y="9120188"/>
            <a:ext cx="3170238" cy="481012"/>
          </a:xfrm>
          <a:prstGeom prst="rect">
            <a:avLst/>
          </a:prstGeom>
        </p:spPr>
        <p:txBody>
          <a:bodyPr vert="horz" lIns="91413" tIns="45708" rIns="91413" bIns="45708"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AB7E124-39B9-587A-9323-DA2D8B767784}"/>
              </a:ext>
            </a:extLst>
          </p:cNvPr>
          <p:cNvSpPr>
            <a:spLocks noGrp="1"/>
          </p:cNvSpPr>
          <p:nvPr>
            <p:ph type="sldNum" sz="quarter" idx="3"/>
          </p:nvPr>
        </p:nvSpPr>
        <p:spPr>
          <a:xfrm>
            <a:off x="4143375" y="9120188"/>
            <a:ext cx="3170238" cy="481012"/>
          </a:xfrm>
          <a:prstGeom prst="rect">
            <a:avLst/>
          </a:prstGeom>
        </p:spPr>
        <p:txBody>
          <a:bodyPr vert="horz" lIns="91413" tIns="45708" rIns="91413" bIns="45708" rtlCol="0" anchor="b"/>
          <a:lstStyle>
            <a:lvl1pPr algn="r">
              <a:defRPr sz="1200"/>
            </a:lvl1pPr>
          </a:lstStyle>
          <a:p>
            <a:fld id="{FF934C71-0062-4AE1-868F-05AACBCE9B33}" type="slidenum">
              <a:rPr lang="en-US" smtClean="0"/>
              <a:t>‹#›</a:t>
            </a:fld>
            <a:endParaRPr lang="en-US" dirty="0"/>
          </a:p>
        </p:txBody>
      </p:sp>
    </p:spTree>
    <p:extLst>
      <p:ext uri="{BB962C8B-B14F-4D97-AF65-F5344CB8AC3E}">
        <p14:creationId xmlns:p14="http://schemas.microsoft.com/office/powerpoint/2010/main" val="198005116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3"/>
            <a:ext cx="3170583" cy="482027"/>
          </a:xfrm>
          <a:prstGeom prst="rect">
            <a:avLst/>
          </a:prstGeom>
        </p:spPr>
        <p:txBody>
          <a:bodyPr vert="horz" lIns="94823" tIns="47411" rIns="94823" bIns="47411" rtlCol="0"/>
          <a:lstStyle>
            <a:lvl1pPr algn="l">
              <a:defRPr sz="1200"/>
            </a:lvl1pPr>
          </a:lstStyle>
          <a:p>
            <a:endParaRPr lang="en-US" dirty="0"/>
          </a:p>
        </p:txBody>
      </p:sp>
      <p:sp>
        <p:nvSpPr>
          <p:cNvPr id="3" name="Date Placeholder 2"/>
          <p:cNvSpPr>
            <a:spLocks noGrp="1"/>
          </p:cNvSpPr>
          <p:nvPr>
            <p:ph type="dt" idx="1"/>
          </p:nvPr>
        </p:nvSpPr>
        <p:spPr>
          <a:xfrm>
            <a:off x="4142964" y="3"/>
            <a:ext cx="3170583" cy="482027"/>
          </a:xfrm>
          <a:prstGeom prst="rect">
            <a:avLst/>
          </a:prstGeom>
        </p:spPr>
        <p:txBody>
          <a:bodyPr vert="horz" lIns="94823" tIns="47411" rIns="94823" bIns="47411" rtlCol="0"/>
          <a:lstStyle>
            <a:lvl1pPr algn="r">
              <a:defRPr sz="1200"/>
            </a:lvl1pPr>
          </a:lstStyle>
          <a:p>
            <a:fld id="{9D60B70A-F520-4873-87CE-404B04E394C9}" type="datetimeFigureOut">
              <a:t>5/22/2024</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4823" tIns="47411" rIns="94823" bIns="47411" rtlCol="0" anchor="ctr"/>
          <a:lstStyle/>
          <a:p>
            <a:endParaRPr lang="en-US" dirty="0"/>
          </a:p>
        </p:txBody>
      </p:sp>
      <p:sp>
        <p:nvSpPr>
          <p:cNvPr id="5" name="Notes Placeholder 4"/>
          <p:cNvSpPr>
            <a:spLocks noGrp="1"/>
          </p:cNvSpPr>
          <p:nvPr>
            <p:ph type="body" sz="quarter" idx="3"/>
          </p:nvPr>
        </p:nvSpPr>
        <p:spPr>
          <a:xfrm>
            <a:off x="732185" y="4620250"/>
            <a:ext cx="5850835" cy="3780800"/>
          </a:xfrm>
          <a:prstGeom prst="rect">
            <a:avLst/>
          </a:prstGeom>
        </p:spPr>
        <p:txBody>
          <a:bodyPr vert="horz" lIns="94823" tIns="47411" rIns="94823" bIns="4741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9119175"/>
            <a:ext cx="3170583" cy="482027"/>
          </a:xfrm>
          <a:prstGeom prst="rect">
            <a:avLst/>
          </a:prstGeom>
        </p:spPr>
        <p:txBody>
          <a:bodyPr vert="horz" lIns="94823" tIns="47411" rIns="94823" bIns="47411"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2964" y="9119175"/>
            <a:ext cx="3170583" cy="482027"/>
          </a:xfrm>
          <a:prstGeom prst="rect">
            <a:avLst/>
          </a:prstGeom>
        </p:spPr>
        <p:txBody>
          <a:bodyPr vert="horz" lIns="94823" tIns="47411" rIns="94823" bIns="47411" rtlCol="0" anchor="b"/>
          <a:lstStyle>
            <a:lvl1pPr algn="r">
              <a:defRPr sz="1200"/>
            </a:lvl1pPr>
          </a:lstStyle>
          <a:p>
            <a:fld id="{92B18C37-90EE-4419-A9FF-2EC6AFC70ED1}" type="slidenum">
              <a:t>‹#›</a:t>
            </a:fld>
            <a:endParaRPr lang="en-US" dirty="0"/>
          </a:p>
        </p:txBody>
      </p:sp>
    </p:spTree>
    <p:extLst>
      <p:ext uri="{BB962C8B-B14F-4D97-AF65-F5344CB8AC3E}">
        <p14:creationId xmlns:p14="http://schemas.microsoft.com/office/powerpoint/2010/main" val="1071689819"/>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4132">
              <a:defRPr/>
            </a:pPr>
            <a:fld id="{E4CFE7C2-EBAF-4CD0-A1E3-66494731AD6E}" type="slidenum">
              <a:rPr lang="en-US">
                <a:solidFill>
                  <a:prstClr val="black"/>
                </a:solidFill>
                <a:latin typeface="Calibri" panose="020F0502020204030204"/>
              </a:rPr>
              <a:pPr defTabSz="914132">
                <a:defRPr/>
              </a:pPr>
              <a:t>1</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3304274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resentation Title Pag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8878E50-DE6C-46D7-AC62-94284142D6E4}"/>
              </a:ext>
            </a:extLst>
          </p:cNvPr>
          <p:cNvSpPr/>
          <p:nvPr/>
        </p:nvSpPr>
        <p:spPr>
          <a:xfrm>
            <a:off x="0" y="0"/>
            <a:ext cx="12192000" cy="6858000"/>
          </a:xfrm>
          <a:prstGeom prst="rect">
            <a:avLst/>
          </a:prstGeom>
          <a:gradFill flip="none" rotWithShape="1">
            <a:gsLst>
              <a:gs pos="0">
                <a:srgbClr val="007299"/>
              </a:gs>
              <a:gs pos="63000">
                <a:srgbClr val="007368"/>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A506869C-E8E1-4979-AA4D-D6C486EC6513}"/>
              </a:ext>
            </a:extLst>
          </p:cNvPr>
          <p:cNvSpPr/>
          <p:nvPr/>
        </p:nvSpPr>
        <p:spPr>
          <a:xfrm>
            <a:off x="577516" y="513347"/>
            <a:ext cx="11036968" cy="5823285"/>
          </a:xfrm>
          <a:prstGeom prst="rect">
            <a:avLst/>
          </a:prstGeom>
          <a:noFill/>
          <a:ln w="38100">
            <a:solidFill>
              <a:schemeClr val="bg1">
                <a:alpha val="1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a16="http://schemas.microsoft.com/office/drawing/2014/main" id="{904D5D57-41B7-444B-B43A-5D4D791692D0}"/>
              </a:ext>
            </a:extLst>
          </p:cNvPr>
          <p:cNvCxnSpPr/>
          <p:nvPr/>
        </p:nvCxnSpPr>
        <p:spPr>
          <a:xfrm>
            <a:off x="4283242" y="2490536"/>
            <a:ext cx="0" cy="1876927"/>
          </a:xfrm>
          <a:prstGeom prst="line">
            <a:avLst/>
          </a:prstGeom>
          <a:ln w="19050">
            <a:solidFill>
              <a:schemeClr val="bg1">
                <a:alpha val="17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130C5723-786B-46B5-AF9E-B5B4488EA586}"/>
              </a:ext>
            </a:extLst>
          </p:cNvPr>
          <p:cNvSpPr/>
          <p:nvPr/>
        </p:nvSpPr>
        <p:spPr>
          <a:xfrm>
            <a:off x="3511137" y="6227985"/>
            <a:ext cx="5169725" cy="2462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C932B5BC-B14A-4171-B563-8E0CEEECC691}"/>
              </a:ext>
            </a:extLst>
          </p:cNvPr>
          <p:cNvSpPr txBox="1"/>
          <p:nvPr/>
        </p:nvSpPr>
        <p:spPr>
          <a:xfrm>
            <a:off x="3556659" y="6227984"/>
            <a:ext cx="5078680" cy="246221"/>
          </a:xfrm>
          <a:prstGeom prst="rect">
            <a:avLst/>
          </a:prstGeom>
          <a:noFill/>
        </p:spPr>
        <p:txBody>
          <a:bodyPr wrap="square" rtlCol="0">
            <a:spAutoFit/>
          </a:bodyPr>
          <a:lstStyle/>
          <a:p>
            <a:pPr algn="ctr"/>
            <a:r>
              <a:rPr lang="en-US" sz="10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Helping Hospitals   </a:t>
            </a:r>
            <a:r>
              <a:rPr lang="en-US" sz="1000" b="1" dirty="0">
                <a:solidFill>
                  <a:srgbClr val="007368"/>
                </a:solidFill>
                <a:latin typeface="Open Sans" panose="020B0606030504020204" pitchFamily="34" charset="0"/>
                <a:ea typeface="Open Sans" panose="020B0606030504020204" pitchFamily="34" charset="0"/>
                <a:cs typeface="Open Sans" panose="020B0606030504020204" pitchFamily="34" charset="0"/>
              </a:rPr>
              <a:t>Manage Operations  </a:t>
            </a:r>
            <a:r>
              <a:rPr lang="en-US" sz="100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t>
            </a:r>
            <a:r>
              <a:rPr lang="en-US" sz="1000" b="1" dirty="0">
                <a:solidFill>
                  <a:srgbClr val="007368"/>
                </a:solidFill>
                <a:latin typeface="Open Sans" panose="020B0606030504020204" pitchFamily="34" charset="0"/>
                <a:ea typeface="Open Sans" panose="020B0606030504020204" pitchFamily="34" charset="0"/>
                <a:cs typeface="Open Sans" panose="020B0606030504020204" pitchFamily="34" charset="0"/>
              </a:rPr>
              <a:t> </a:t>
            </a:r>
            <a:r>
              <a:rPr lang="en-US" sz="1000" b="1" dirty="0">
                <a:solidFill>
                  <a:srgbClr val="AF232E"/>
                </a:solidFill>
                <a:latin typeface="Open Sans" panose="020B0606030504020204" pitchFamily="34" charset="0"/>
                <a:ea typeface="Open Sans" panose="020B0606030504020204" pitchFamily="34" charset="0"/>
                <a:cs typeface="Open Sans" panose="020B0606030504020204" pitchFamily="34" charset="0"/>
              </a:rPr>
              <a:t>Treat Patients </a:t>
            </a:r>
            <a:r>
              <a:rPr lang="en-US" sz="100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 </a:t>
            </a:r>
            <a:r>
              <a:rPr lang="en-US" sz="1000" b="1" dirty="0">
                <a:solidFill>
                  <a:srgbClr val="EC7526"/>
                </a:solidFill>
                <a:latin typeface="Open Sans" panose="020B0606030504020204" pitchFamily="34" charset="0"/>
                <a:ea typeface="Open Sans" panose="020B0606030504020204" pitchFamily="34" charset="0"/>
                <a:cs typeface="Open Sans" panose="020B0606030504020204" pitchFamily="34" charset="0"/>
              </a:rPr>
              <a:t>Serve Communities</a:t>
            </a:r>
          </a:p>
        </p:txBody>
      </p:sp>
      <p:sp>
        <p:nvSpPr>
          <p:cNvPr id="2" name="Title 1">
            <a:extLst>
              <a:ext uri="{FF2B5EF4-FFF2-40B4-BE49-F238E27FC236}">
                <a16:creationId xmlns:a16="http://schemas.microsoft.com/office/drawing/2014/main" id="{F413CAE0-1944-4C18-87AE-AAF28AB55742}"/>
              </a:ext>
            </a:extLst>
          </p:cNvPr>
          <p:cNvSpPr>
            <a:spLocks noGrp="1"/>
          </p:cNvSpPr>
          <p:nvPr>
            <p:ph type="ctrTitle" hasCustomPrompt="1"/>
          </p:nvPr>
        </p:nvSpPr>
        <p:spPr>
          <a:xfrm>
            <a:off x="4634644" y="2262790"/>
            <a:ext cx="6820028" cy="2387600"/>
          </a:xfrm>
        </p:spPr>
        <p:txBody>
          <a:bodyPr anchor="ctr">
            <a:normAutofit/>
          </a:bodyPr>
          <a:lstStyle>
            <a:lvl1pPr algn="l">
              <a:defRPr sz="5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8EF1D400-DDF2-4705-AAFD-126DCC81A1F9}"/>
              </a:ext>
            </a:extLst>
          </p:cNvPr>
          <p:cNvSpPr>
            <a:spLocks noGrp="1"/>
          </p:cNvSpPr>
          <p:nvPr>
            <p:ph type="subTitle" idx="1" hasCustomPrompt="1"/>
          </p:nvPr>
        </p:nvSpPr>
        <p:spPr>
          <a:xfrm>
            <a:off x="4634644" y="4591110"/>
            <a:ext cx="5807252" cy="1253079"/>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Name, Title</a:t>
            </a:r>
          </a:p>
          <a:p>
            <a:r>
              <a:rPr lang="en-US" sz="2000" dirty="0"/>
              <a:t>(Month Day, Year)</a:t>
            </a:r>
          </a:p>
        </p:txBody>
      </p:sp>
      <p:pic>
        <p:nvPicPr>
          <p:cNvPr id="16" name="Picture 15" descr="A red and white logo&#10;&#10;Description automatically generated with low confidence">
            <a:extLst>
              <a:ext uri="{FF2B5EF4-FFF2-40B4-BE49-F238E27FC236}">
                <a16:creationId xmlns:a16="http://schemas.microsoft.com/office/drawing/2014/main" id="{26B90FEA-14F8-4BE4-A7CC-AF6211C488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6724" y="2943117"/>
            <a:ext cx="2801310" cy="971765"/>
          </a:xfrm>
          <a:prstGeom prst="rect">
            <a:avLst/>
          </a:prstGeom>
        </p:spPr>
      </p:pic>
    </p:spTree>
    <p:extLst>
      <p:ext uri="{BB962C8B-B14F-4D97-AF65-F5344CB8AC3E}">
        <p14:creationId xmlns:p14="http://schemas.microsoft.com/office/powerpoint/2010/main" val="859416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3FCBCC-4868-4748-A09A-A9171DDB3073}"/>
              </a:ext>
            </a:extLst>
          </p:cNvPr>
          <p:cNvSpPr>
            <a:spLocks noGrp="1"/>
          </p:cNvSpPr>
          <p:nvPr>
            <p:ph idx="1"/>
          </p:nvPr>
        </p:nvSpPr>
        <p:spPr>
          <a:xfrm>
            <a:off x="838200" y="1825625"/>
            <a:ext cx="10515600" cy="4351338"/>
          </a:xfrm>
        </p:spPr>
        <p:txBody>
          <a:bodyPr/>
          <a:lstStyle>
            <a:lvl1pPr>
              <a:lnSpc>
                <a:spcPct val="100000"/>
              </a:lnSpc>
              <a:buClr>
                <a:schemeClr val="tx1"/>
              </a:buClr>
              <a:defRPr/>
            </a:lvl1pPr>
            <a:lvl2pPr>
              <a:lnSpc>
                <a:spcPct val="100000"/>
              </a:lnSpc>
              <a:buClr>
                <a:srgbClr val="007368"/>
              </a:buClr>
              <a:buFont typeface="Wingdings" panose="05000000000000000000" pitchFamily="2" charset="2"/>
              <a:buChar char="Ø"/>
              <a:defRPr/>
            </a:lvl2pPr>
            <a:lvl3pPr>
              <a:lnSpc>
                <a:spcPct val="100000"/>
              </a:lnSpc>
              <a:buFont typeface="Wingdings" panose="05000000000000000000" pitchFamily="2" charset="2"/>
              <a:buChar char="§"/>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a:extLst>
              <a:ext uri="{FF2B5EF4-FFF2-40B4-BE49-F238E27FC236}">
                <a16:creationId xmlns:a16="http://schemas.microsoft.com/office/drawing/2014/main" id="{D0F4A044-B456-4E05-BFE8-EF87BADEA353}"/>
              </a:ext>
            </a:extLst>
          </p:cNvPr>
          <p:cNvSpPr/>
          <p:nvPr/>
        </p:nvSpPr>
        <p:spPr>
          <a:xfrm>
            <a:off x="8128000" y="-4617"/>
            <a:ext cx="4064000" cy="167659"/>
          </a:xfrm>
          <a:prstGeom prst="rect">
            <a:avLst/>
          </a:prstGeom>
          <a:gradFill flip="none" rotWithShape="1">
            <a:gsLst>
              <a:gs pos="0">
                <a:srgbClr val="F4B233"/>
              </a:gs>
              <a:gs pos="63000">
                <a:srgbClr val="EC752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4AC69CB2-7D0C-4590-B949-D1F4D80151DA}"/>
              </a:ext>
            </a:extLst>
          </p:cNvPr>
          <p:cNvSpPr/>
          <p:nvPr/>
        </p:nvSpPr>
        <p:spPr>
          <a:xfrm>
            <a:off x="4064000" y="-4616"/>
            <a:ext cx="4064000" cy="167659"/>
          </a:xfrm>
          <a:prstGeom prst="rect">
            <a:avLst/>
          </a:prstGeom>
          <a:gradFill flip="none" rotWithShape="1">
            <a:gsLst>
              <a:gs pos="0">
                <a:srgbClr val="EC7526"/>
              </a:gs>
              <a:gs pos="63000">
                <a:srgbClr val="AF232E"/>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EE290A8F-B393-4BD5-962E-0C24E0A2C064}"/>
              </a:ext>
            </a:extLst>
          </p:cNvPr>
          <p:cNvSpPr/>
          <p:nvPr/>
        </p:nvSpPr>
        <p:spPr>
          <a:xfrm>
            <a:off x="0" y="-4618"/>
            <a:ext cx="4064000" cy="167659"/>
          </a:xfrm>
          <a:prstGeom prst="rect">
            <a:avLst/>
          </a:prstGeom>
          <a:gradFill flip="none" rotWithShape="1">
            <a:gsLst>
              <a:gs pos="0">
                <a:srgbClr val="007299"/>
              </a:gs>
              <a:gs pos="63000">
                <a:srgbClr val="007368"/>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descr="A close up of a sign&#10;&#10;Description automatically generated">
            <a:extLst>
              <a:ext uri="{FF2B5EF4-FFF2-40B4-BE49-F238E27FC236}">
                <a16:creationId xmlns:a16="http://schemas.microsoft.com/office/drawing/2014/main" id="{3A94EB07-C01E-418F-8893-DC0D5F3F2B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881" y="256404"/>
            <a:ext cx="916862" cy="241214"/>
          </a:xfrm>
          <a:prstGeom prst="rect">
            <a:avLst/>
          </a:prstGeom>
        </p:spPr>
      </p:pic>
      <p:sp>
        <p:nvSpPr>
          <p:cNvPr id="12" name="Title 1">
            <a:extLst>
              <a:ext uri="{FF2B5EF4-FFF2-40B4-BE49-F238E27FC236}">
                <a16:creationId xmlns:a16="http://schemas.microsoft.com/office/drawing/2014/main" id="{D5E57E27-CA2A-4A92-9B24-5541A998106D}"/>
              </a:ext>
            </a:extLst>
          </p:cNvPr>
          <p:cNvSpPr>
            <a:spLocks noGrp="1"/>
          </p:cNvSpPr>
          <p:nvPr>
            <p:ph type="title"/>
          </p:nvPr>
        </p:nvSpPr>
        <p:spPr>
          <a:xfrm>
            <a:off x="838200" y="863888"/>
            <a:ext cx="10515600" cy="961737"/>
          </a:xfrm>
        </p:spPr>
        <p:txBody>
          <a:bodyPr/>
          <a:lstStyle>
            <a:lvl1pPr>
              <a:defRPr>
                <a:solidFill>
                  <a:srgbClr val="007368"/>
                </a:solidFill>
              </a:defRPr>
            </a:lvl1pPr>
          </a:lstStyle>
          <a:p>
            <a:r>
              <a:rPr lang="en-US"/>
              <a:t>Click to edit Master title style</a:t>
            </a:r>
            <a:endParaRPr lang="en-US" dirty="0"/>
          </a:p>
        </p:txBody>
      </p:sp>
      <p:sp>
        <p:nvSpPr>
          <p:cNvPr id="15" name="Date Placeholder 3">
            <a:extLst>
              <a:ext uri="{FF2B5EF4-FFF2-40B4-BE49-F238E27FC236}">
                <a16:creationId xmlns:a16="http://schemas.microsoft.com/office/drawing/2014/main" id="{C312550C-1B74-4744-AF77-0152503343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16" name="Footer Placeholder 4">
            <a:extLst>
              <a:ext uri="{FF2B5EF4-FFF2-40B4-BE49-F238E27FC236}">
                <a16:creationId xmlns:a16="http://schemas.microsoft.com/office/drawing/2014/main" id="{FFF0B48E-B607-4776-8514-6D5132AECB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17" name="Slide Number Placeholder 5">
            <a:extLst>
              <a:ext uri="{FF2B5EF4-FFF2-40B4-BE49-F238E27FC236}">
                <a16:creationId xmlns:a16="http://schemas.microsoft.com/office/drawing/2014/main" id="{2BB68771-35E5-4737-9DF0-48EF8E25D88D}"/>
              </a:ext>
            </a:extLst>
          </p:cNvPr>
          <p:cNvSpPr>
            <a:spLocks noGrp="1"/>
          </p:cNvSpPr>
          <p:nvPr>
            <p:ph type="sldNum" sz="quarter" idx="4"/>
          </p:nvPr>
        </p:nvSpPr>
        <p:spPr>
          <a:xfrm>
            <a:off x="11387468" y="6356350"/>
            <a:ext cx="494486" cy="365125"/>
          </a:xfrm>
          <a:prstGeom prst="rect">
            <a:avLst/>
          </a:prstGeom>
        </p:spPr>
        <p:txBody>
          <a:bodyPr vert="horz" lIns="91440" tIns="45720" rIns="91440" bIns="45720" rtlCol="0" anchor="ctr"/>
          <a:lstStyle>
            <a:lvl1pPr algn="r">
              <a:defRPr sz="1200">
                <a:solidFill>
                  <a:schemeClr val="tx1"/>
                </a:solidFill>
              </a:defRPr>
            </a:lvl1pPr>
          </a:lstStyle>
          <a:p>
            <a:fld id="{95E43F60-C0EE-440E-8575-F6815CB10384}" type="slidenum">
              <a:rPr lang="en-US" smtClean="0"/>
              <a:t>‹#›</a:t>
            </a:fld>
            <a:endParaRPr lang="en-US" dirty="0"/>
          </a:p>
        </p:txBody>
      </p:sp>
    </p:spTree>
    <p:extLst>
      <p:ext uri="{BB962C8B-B14F-4D97-AF65-F5344CB8AC3E}">
        <p14:creationId xmlns:p14="http://schemas.microsoft.com/office/powerpoint/2010/main" val="1993144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9FCE0-2AC5-447D-A121-8380233B8C53}"/>
              </a:ext>
            </a:extLst>
          </p:cNvPr>
          <p:cNvSpPr>
            <a:spLocks noGrp="1"/>
          </p:cNvSpPr>
          <p:nvPr>
            <p:ph type="title"/>
          </p:nvPr>
        </p:nvSpPr>
        <p:spPr>
          <a:xfrm>
            <a:off x="838200" y="863888"/>
            <a:ext cx="10515600" cy="961737"/>
          </a:xfrm>
        </p:spPr>
        <p:txBody>
          <a:bodyPr/>
          <a:lstStyle>
            <a:lvl1pPr>
              <a:defRPr>
                <a:solidFill>
                  <a:srgbClr val="007368"/>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7538095F-5912-4AC3-BDA3-7DE380B99A6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8A2476B-0D1C-4A59-879A-5F18724A916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3">
            <a:extLst>
              <a:ext uri="{FF2B5EF4-FFF2-40B4-BE49-F238E27FC236}">
                <a16:creationId xmlns:a16="http://schemas.microsoft.com/office/drawing/2014/main" id="{24F794B3-D4BC-40F8-9E4B-330D152C6204}"/>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7" name="Footer Placeholder 4">
            <a:extLst>
              <a:ext uri="{FF2B5EF4-FFF2-40B4-BE49-F238E27FC236}">
                <a16:creationId xmlns:a16="http://schemas.microsoft.com/office/drawing/2014/main" id="{E9FFCA6F-F910-4B47-8A8B-B12148D30E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8" name="Slide Number Placeholder 5">
            <a:extLst>
              <a:ext uri="{FF2B5EF4-FFF2-40B4-BE49-F238E27FC236}">
                <a16:creationId xmlns:a16="http://schemas.microsoft.com/office/drawing/2014/main" id="{DAC4711B-9EFA-4E3F-94C5-C78146CAFB78}"/>
              </a:ext>
            </a:extLst>
          </p:cNvPr>
          <p:cNvSpPr>
            <a:spLocks noGrp="1"/>
          </p:cNvSpPr>
          <p:nvPr>
            <p:ph type="sldNum" sz="quarter" idx="4"/>
          </p:nvPr>
        </p:nvSpPr>
        <p:spPr>
          <a:xfrm>
            <a:off x="11387468" y="6356350"/>
            <a:ext cx="494486" cy="365125"/>
          </a:xfrm>
          <a:prstGeom prst="rect">
            <a:avLst/>
          </a:prstGeom>
        </p:spPr>
        <p:txBody>
          <a:bodyPr vert="horz" lIns="91440" tIns="45720" rIns="91440" bIns="45720" rtlCol="0" anchor="ctr"/>
          <a:lstStyle>
            <a:lvl1pPr algn="r">
              <a:defRPr sz="1200">
                <a:solidFill>
                  <a:schemeClr val="tx1"/>
                </a:solidFill>
              </a:defRPr>
            </a:lvl1pPr>
          </a:lstStyle>
          <a:p>
            <a:fld id="{95E43F60-C0EE-440E-8575-F6815CB10384}" type="slidenum">
              <a:rPr lang="en-US" smtClean="0"/>
              <a:t>‹#›</a:t>
            </a:fld>
            <a:endParaRPr lang="en-US" dirty="0"/>
          </a:p>
        </p:txBody>
      </p:sp>
    </p:spTree>
    <p:extLst>
      <p:ext uri="{BB962C8B-B14F-4D97-AF65-F5344CB8AC3E}">
        <p14:creationId xmlns:p14="http://schemas.microsoft.com/office/powerpoint/2010/main" val="3026737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9150BE8-59BA-4B87-9150-DA1F01615228}"/>
              </a:ext>
            </a:extLst>
          </p:cNvPr>
          <p:cNvSpPr>
            <a:spLocks noGrp="1"/>
          </p:cNvSpPr>
          <p:nvPr>
            <p:ph type="body" idx="1"/>
          </p:nvPr>
        </p:nvSpPr>
        <p:spPr>
          <a:xfrm>
            <a:off x="839788" y="1825625"/>
            <a:ext cx="5157787" cy="679450"/>
          </a:xfrm>
        </p:spPr>
        <p:txBody>
          <a:bodyPr anchor="b"/>
          <a:lstStyle>
            <a:lvl1pPr marL="0" indent="0">
              <a:buNone/>
              <a:defRPr sz="2400" b="1">
                <a:solidFill>
                  <a:srgbClr val="00736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DEA41FB-7CA8-438F-B7BD-482081492120}"/>
              </a:ext>
            </a:extLst>
          </p:cNvPr>
          <p:cNvSpPr>
            <a:spLocks noGrp="1"/>
          </p:cNvSpPr>
          <p:nvPr>
            <p:ph sz="half" idx="2"/>
          </p:nvPr>
        </p:nvSpPr>
        <p:spPr>
          <a:xfrm>
            <a:off x="839788" y="2505075"/>
            <a:ext cx="5157787" cy="368458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7C78024-933A-4741-A705-DC80683EA837}"/>
              </a:ext>
            </a:extLst>
          </p:cNvPr>
          <p:cNvSpPr>
            <a:spLocks noGrp="1"/>
          </p:cNvSpPr>
          <p:nvPr>
            <p:ph type="body" sz="quarter" idx="3"/>
          </p:nvPr>
        </p:nvSpPr>
        <p:spPr>
          <a:xfrm>
            <a:off x="6172200" y="1825623"/>
            <a:ext cx="5183188" cy="679451"/>
          </a:xfrm>
        </p:spPr>
        <p:txBody>
          <a:bodyPr anchor="b"/>
          <a:lstStyle>
            <a:lvl1pPr marL="0" indent="0">
              <a:buNone/>
              <a:defRPr sz="2400" b="1">
                <a:solidFill>
                  <a:srgbClr val="00736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480BC19-169E-42DE-9B8F-B2CAF0FA1D1B}"/>
              </a:ext>
            </a:extLst>
          </p:cNvPr>
          <p:cNvSpPr>
            <a:spLocks noGrp="1"/>
          </p:cNvSpPr>
          <p:nvPr>
            <p:ph sz="quarter" idx="4"/>
          </p:nvPr>
        </p:nvSpPr>
        <p:spPr>
          <a:xfrm>
            <a:off x="6172200" y="2505075"/>
            <a:ext cx="5183188" cy="368458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a:extLst>
              <a:ext uri="{FF2B5EF4-FFF2-40B4-BE49-F238E27FC236}">
                <a16:creationId xmlns:a16="http://schemas.microsoft.com/office/drawing/2014/main" id="{568E03A5-4185-403A-A667-ECCBADE3FF9D}"/>
              </a:ext>
            </a:extLst>
          </p:cNvPr>
          <p:cNvSpPr>
            <a:spLocks noGrp="1"/>
          </p:cNvSpPr>
          <p:nvPr>
            <p:ph type="title"/>
          </p:nvPr>
        </p:nvSpPr>
        <p:spPr>
          <a:xfrm>
            <a:off x="838200" y="863888"/>
            <a:ext cx="10515600" cy="961737"/>
          </a:xfrm>
        </p:spPr>
        <p:txBody>
          <a:bodyPr/>
          <a:lstStyle>
            <a:lvl1pPr>
              <a:defRPr>
                <a:solidFill>
                  <a:srgbClr val="007368"/>
                </a:solidFill>
              </a:defRPr>
            </a:lvl1pPr>
          </a:lstStyle>
          <a:p>
            <a:r>
              <a:rPr lang="en-US"/>
              <a:t>Click to edit Master title style</a:t>
            </a:r>
            <a:endParaRPr lang="en-US" dirty="0"/>
          </a:p>
        </p:txBody>
      </p:sp>
      <p:sp>
        <p:nvSpPr>
          <p:cNvPr id="9" name="Date Placeholder 3">
            <a:extLst>
              <a:ext uri="{FF2B5EF4-FFF2-40B4-BE49-F238E27FC236}">
                <a16:creationId xmlns:a16="http://schemas.microsoft.com/office/drawing/2014/main" id="{98838566-DF1F-4735-A269-4D13D25831DB}"/>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10" name="Footer Placeholder 4">
            <a:extLst>
              <a:ext uri="{FF2B5EF4-FFF2-40B4-BE49-F238E27FC236}">
                <a16:creationId xmlns:a16="http://schemas.microsoft.com/office/drawing/2014/main" id="{C4379F81-264F-43B7-9B54-26126CB1D61A}"/>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11" name="Slide Number Placeholder 5">
            <a:extLst>
              <a:ext uri="{FF2B5EF4-FFF2-40B4-BE49-F238E27FC236}">
                <a16:creationId xmlns:a16="http://schemas.microsoft.com/office/drawing/2014/main" id="{733C2A21-529D-445D-85FA-CEC38CC75541}"/>
              </a:ext>
            </a:extLst>
          </p:cNvPr>
          <p:cNvSpPr>
            <a:spLocks noGrp="1"/>
          </p:cNvSpPr>
          <p:nvPr>
            <p:ph type="sldNum" sz="quarter" idx="12"/>
          </p:nvPr>
        </p:nvSpPr>
        <p:spPr>
          <a:xfrm>
            <a:off x="11387468" y="6356350"/>
            <a:ext cx="494486" cy="365125"/>
          </a:xfrm>
          <a:prstGeom prst="rect">
            <a:avLst/>
          </a:prstGeom>
        </p:spPr>
        <p:txBody>
          <a:bodyPr vert="horz" lIns="91440" tIns="45720" rIns="91440" bIns="45720" rtlCol="0" anchor="ctr"/>
          <a:lstStyle>
            <a:lvl1pPr algn="r">
              <a:defRPr sz="1200">
                <a:solidFill>
                  <a:schemeClr val="tx1"/>
                </a:solidFill>
              </a:defRPr>
            </a:lvl1pPr>
          </a:lstStyle>
          <a:p>
            <a:fld id="{95E43F60-C0EE-440E-8575-F6815CB10384}" type="slidenum">
              <a:rPr lang="en-US" smtClean="0"/>
              <a:t>‹#›</a:t>
            </a:fld>
            <a:endParaRPr lang="en-US" dirty="0"/>
          </a:p>
        </p:txBody>
      </p:sp>
    </p:spTree>
    <p:extLst>
      <p:ext uri="{BB962C8B-B14F-4D97-AF65-F5344CB8AC3E}">
        <p14:creationId xmlns:p14="http://schemas.microsoft.com/office/powerpoint/2010/main" val="25227702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OR_Section Titl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E0850E4-A014-4C38-9539-A2FA360D2BD5}"/>
              </a:ext>
            </a:extLst>
          </p:cNvPr>
          <p:cNvSpPr/>
          <p:nvPr/>
        </p:nvSpPr>
        <p:spPr>
          <a:xfrm>
            <a:off x="0" y="627321"/>
            <a:ext cx="12192000" cy="6230679"/>
          </a:xfrm>
          <a:prstGeom prst="rect">
            <a:avLst/>
          </a:prstGeom>
          <a:gradFill flip="none" rotWithShape="1">
            <a:gsLst>
              <a:gs pos="0">
                <a:srgbClr val="EC7526"/>
              </a:gs>
              <a:gs pos="63000">
                <a:srgbClr val="AF232E"/>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D47FE3B-E267-496D-B7CB-BD53D40D4D0A}"/>
              </a:ext>
            </a:extLst>
          </p:cNvPr>
          <p:cNvSpPr>
            <a:spLocks noGrp="1"/>
          </p:cNvSpPr>
          <p:nvPr>
            <p:ph type="title" hasCustomPrompt="1"/>
          </p:nvPr>
        </p:nvSpPr>
        <p:spPr>
          <a:xfrm>
            <a:off x="406400" y="627322"/>
            <a:ext cx="11379200" cy="6230678"/>
          </a:xfrm>
        </p:spPr>
        <p:txBody>
          <a:bodyPr>
            <a:noAutofit/>
          </a:bodyPr>
          <a:lstStyle>
            <a:lvl1pPr algn="ctr">
              <a:defRPr sz="4000" b="0">
                <a:solidFill>
                  <a:schemeClr val="bg1"/>
                </a:solidFill>
              </a:defRPr>
            </a:lvl1pPr>
          </a:lstStyle>
          <a:p>
            <a:r>
              <a:rPr lang="en-US" dirty="0"/>
              <a:t>CLICK TO EDIT MASTER TITLE STYLE</a:t>
            </a:r>
          </a:p>
        </p:txBody>
      </p:sp>
      <p:sp>
        <p:nvSpPr>
          <p:cNvPr id="5" name="Date Placeholder 3">
            <a:extLst>
              <a:ext uri="{FF2B5EF4-FFF2-40B4-BE49-F238E27FC236}">
                <a16:creationId xmlns:a16="http://schemas.microsoft.com/office/drawing/2014/main" id="{15365EE0-4DB2-463E-A4DB-7728093810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Footer Placeholder 4">
            <a:extLst>
              <a:ext uri="{FF2B5EF4-FFF2-40B4-BE49-F238E27FC236}">
                <a16:creationId xmlns:a16="http://schemas.microsoft.com/office/drawing/2014/main" id="{E4896185-7511-47FF-8C96-0BFE1EA9EE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7" name="Slide Number Placeholder 5">
            <a:extLst>
              <a:ext uri="{FF2B5EF4-FFF2-40B4-BE49-F238E27FC236}">
                <a16:creationId xmlns:a16="http://schemas.microsoft.com/office/drawing/2014/main" id="{333B5DF3-E9DB-4190-9661-4AAA6DB36D96}"/>
              </a:ext>
            </a:extLst>
          </p:cNvPr>
          <p:cNvSpPr>
            <a:spLocks noGrp="1"/>
          </p:cNvSpPr>
          <p:nvPr>
            <p:ph type="sldNum" sz="quarter" idx="4"/>
          </p:nvPr>
        </p:nvSpPr>
        <p:spPr>
          <a:xfrm>
            <a:off x="11387468" y="6356350"/>
            <a:ext cx="494486" cy="365125"/>
          </a:xfrm>
          <a:prstGeom prst="rect">
            <a:avLst/>
          </a:prstGeom>
        </p:spPr>
        <p:txBody>
          <a:bodyPr vert="horz" lIns="91440" tIns="45720" rIns="91440" bIns="45720" rtlCol="0" anchor="ctr"/>
          <a:lstStyle>
            <a:lvl1pPr algn="r">
              <a:defRPr sz="1200">
                <a:solidFill>
                  <a:schemeClr val="bg1"/>
                </a:solidFill>
              </a:defRPr>
            </a:lvl1pPr>
          </a:lstStyle>
          <a:p>
            <a:fld id="{95E43F60-C0EE-440E-8575-F6815CB10384}" type="slidenum">
              <a:rPr lang="en-US" smtClean="0"/>
              <a:t>‹#›</a:t>
            </a:fld>
            <a:endParaRPr lang="en-US" dirty="0"/>
          </a:p>
        </p:txBody>
      </p:sp>
    </p:spTree>
    <p:extLst>
      <p:ext uri="{BB962C8B-B14F-4D97-AF65-F5344CB8AC3E}">
        <p14:creationId xmlns:p14="http://schemas.microsoft.com/office/powerpoint/2010/main" val="1229988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OR_Section Divid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E0850E4-A014-4C38-9539-A2FA360D2BD5}"/>
              </a:ext>
            </a:extLst>
          </p:cNvPr>
          <p:cNvSpPr/>
          <p:nvPr/>
        </p:nvSpPr>
        <p:spPr>
          <a:xfrm>
            <a:off x="0" y="2084033"/>
            <a:ext cx="12192000" cy="2689934"/>
          </a:xfrm>
          <a:prstGeom prst="rect">
            <a:avLst/>
          </a:prstGeom>
          <a:gradFill flip="none" rotWithShape="1">
            <a:gsLst>
              <a:gs pos="0">
                <a:srgbClr val="EC7526"/>
              </a:gs>
              <a:gs pos="63000">
                <a:srgbClr val="AF232E"/>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D47FE3B-E267-496D-B7CB-BD53D40D4D0A}"/>
              </a:ext>
            </a:extLst>
          </p:cNvPr>
          <p:cNvSpPr>
            <a:spLocks noGrp="1"/>
          </p:cNvSpPr>
          <p:nvPr>
            <p:ph type="title" hasCustomPrompt="1"/>
          </p:nvPr>
        </p:nvSpPr>
        <p:spPr>
          <a:xfrm>
            <a:off x="406400" y="2261586"/>
            <a:ext cx="11379200" cy="2334828"/>
          </a:xfrm>
        </p:spPr>
        <p:txBody>
          <a:bodyPr>
            <a:noAutofit/>
          </a:bodyPr>
          <a:lstStyle>
            <a:lvl1pPr algn="ctr">
              <a:defRPr sz="4000" b="0">
                <a:solidFill>
                  <a:schemeClr val="bg1"/>
                </a:solidFill>
              </a:defRPr>
            </a:lvl1pPr>
          </a:lstStyle>
          <a:p>
            <a:r>
              <a:rPr lang="en-US" dirty="0"/>
              <a:t>CLICK TO EDIT MASTER TITLE STYLE</a:t>
            </a:r>
          </a:p>
        </p:txBody>
      </p:sp>
      <p:sp>
        <p:nvSpPr>
          <p:cNvPr id="5" name="Date Placeholder 3">
            <a:extLst>
              <a:ext uri="{FF2B5EF4-FFF2-40B4-BE49-F238E27FC236}">
                <a16:creationId xmlns:a16="http://schemas.microsoft.com/office/drawing/2014/main" id="{15365EE0-4DB2-463E-A4DB-7728093810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Footer Placeholder 4">
            <a:extLst>
              <a:ext uri="{FF2B5EF4-FFF2-40B4-BE49-F238E27FC236}">
                <a16:creationId xmlns:a16="http://schemas.microsoft.com/office/drawing/2014/main" id="{E4896185-7511-47FF-8C96-0BFE1EA9EE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7" name="Slide Number Placeholder 5">
            <a:extLst>
              <a:ext uri="{FF2B5EF4-FFF2-40B4-BE49-F238E27FC236}">
                <a16:creationId xmlns:a16="http://schemas.microsoft.com/office/drawing/2014/main" id="{333B5DF3-E9DB-4190-9661-4AAA6DB36D96}"/>
              </a:ext>
            </a:extLst>
          </p:cNvPr>
          <p:cNvSpPr>
            <a:spLocks noGrp="1"/>
          </p:cNvSpPr>
          <p:nvPr>
            <p:ph type="sldNum" sz="quarter" idx="4"/>
          </p:nvPr>
        </p:nvSpPr>
        <p:spPr>
          <a:xfrm>
            <a:off x="11387468" y="6356350"/>
            <a:ext cx="494486" cy="365125"/>
          </a:xfrm>
          <a:prstGeom prst="rect">
            <a:avLst/>
          </a:prstGeom>
        </p:spPr>
        <p:txBody>
          <a:bodyPr vert="horz" lIns="91440" tIns="45720" rIns="91440" bIns="45720" rtlCol="0" anchor="ctr"/>
          <a:lstStyle>
            <a:lvl1pPr algn="r">
              <a:defRPr sz="1200">
                <a:solidFill>
                  <a:schemeClr val="bg1"/>
                </a:solidFill>
              </a:defRPr>
            </a:lvl1pPr>
          </a:lstStyle>
          <a:p>
            <a:fld id="{95E43F60-C0EE-440E-8575-F6815CB10384}" type="slidenum">
              <a:rPr lang="en-US" smtClean="0"/>
              <a:t>‹#›</a:t>
            </a:fld>
            <a:endParaRPr lang="en-US" dirty="0"/>
          </a:p>
        </p:txBody>
      </p:sp>
    </p:spTree>
    <p:extLst>
      <p:ext uri="{BB962C8B-B14F-4D97-AF65-F5344CB8AC3E}">
        <p14:creationId xmlns:p14="http://schemas.microsoft.com/office/powerpoint/2010/main" val="4276259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BG_Section Tit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A6EFF0D-8974-4226-B949-CE17313E67FD}"/>
              </a:ext>
            </a:extLst>
          </p:cNvPr>
          <p:cNvSpPr/>
          <p:nvPr/>
        </p:nvSpPr>
        <p:spPr>
          <a:xfrm>
            <a:off x="0" y="606057"/>
            <a:ext cx="12192000" cy="6251944"/>
          </a:xfrm>
          <a:prstGeom prst="rect">
            <a:avLst/>
          </a:prstGeom>
          <a:gradFill flip="none" rotWithShape="1">
            <a:gsLst>
              <a:gs pos="0">
                <a:srgbClr val="007299"/>
              </a:gs>
              <a:gs pos="63000">
                <a:srgbClr val="007368"/>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D47FE3B-E267-496D-B7CB-BD53D40D4D0A}"/>
              </a:ext>
            </a:extLst>
          </p:cNvPr>
          <p:cNvSpPr>
            <a:spLocks noGrp="1"/>
          </p:cNvSpPr>
          <p:nvPr>
            <p:ph type="title" hasCustomPrompt="1"/>
          </p:nvPr>
        </p:nvSpPr>
        <p:spPr>
          <a:xfrm>
            <a:off x="406400" y="606057"/>
            <a:ext cx="11379200" cy="6251943"/>
          </a:xfrm>
        </p:spPr>
        <p:txBody>
          <a:bodyPr>
            <a:noAutofit/>
          </a:bodyPr>
          <a:lstStyle>
            <a:lvl1pPr algn="ctr">
              <a:defRPr sz="4000" b="0">
                <a:solidFill>
                  <a:schemeClr val="bg1"/>
                </a:solidFill>
              </a:defRPr>
            </a:lvl1pPr>
          </a:lstStyle>
          <a:p>
            <a:r>
              <a:rPr lang="en-US" dirty="0"/>
              <a:t>CLICK TO EDIT MASTER TITLE STYLE</a:t>
            </a:r>
          </a:p>
        </p:txBody>
      </p:sp>
      <p:sp>
        <p:nvSpPr>
          <p:cNvPr id="5" name="Date Placeholder 3">
            <a:extLst>
              <a:ext uri="{FF2B5EF4-FFF2-40B4-BE49-F238E27FC236}">
                <a16:creationId xmlns:a16="http://schemas.microsoft.com/office/drawing/2014/main" id="{CE8F4A52-C920-451B-89E2-2733F04BAF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Footer Placeholder 4">
            <a:extLst>
              <a:ext uri="{FF2B5EF4-FFF2-40B4-BE49-F238E27FC236}">
                <a16:creationId xmlns:a16="http://schemas.microsoft.com/office/drawing/2014/main" id="{4F23E6BD-609C-46AE-BCB0-5A5CD07DA1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7" name="Slide Number Placeholder 5">
            <a:extLst>
              <a:ext uri="{FF2B5EF4-FFF2-40B4-BE49-F238E27FC236}">
                <a16:creationId xmlns:a16="http://schemas.microsoft.com/office/drawing/2014/main" id="{ED25676A-0965-4A3E-95D8-D907A0E18B37}"/>
              </a:ext>
            </a:extLst>
          </p:cNvPr>
          <p:cNvSpPr>
            <a:spLocks noGrp="1"/>
          </p:cNvSpPr>
          <p:nvPr>
            <p:ph type="sldNum" sz="quarter" idx="4"/>
          </p:nvPr>
        </p:nvSpPr>
        <p:spPr>
          <a:xfrm>
            <a:off x="11387468" y="6356350"/>
            <a:ext cx="494486" cy="365125"/>
          </a:xfrm>
          <a:prstGeom prst="rect">
            <a:avLst/>
          </a:prstGeom>
        </p:spPr>
        <p:txBody>
          <a:bodyPr vert="horz" lIns="91440" tIns="45720" rIns="91440" bIns="45720" rtlCol="0" anchor="ctr"/>
          <a:lstStyle>
            <a:lvl1pPr algn="r">
              <a:defRPr sz="1200">
                <a:solidFill>
                  <a:schemeClr val="bg1"/>
                </a:solidFill>
              </a:defRPr>
            </a:lvl1pPr>
          </a:lstStyle>
          <a:p>
            <a:fld id="{95E43F60-C0EE-440E-8575-F6815CB10384}" type="slidenum">
              <a:rPr lang="en-US" smtClean="0"/>
              <a:t>‹#›</a:t>
            </a:fld>
            <a:endParaRPr lang="en-US" dirty="0"/>
          </a:p>
        </p:txBody>
      </p:sp>
    </p:spTree>
    <p:extLst>
      <p:ext uri="{BB962C8B-B14F-4D97-AF65-F5344CB8AC3E}">
        <p14:creationId xmlns:p14="http://schemas.microsoft.com/office/powerpoint/2010/main" val="3084873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BG_Section Divi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A6EFF0D-8974-4226-B949-CE17313E67FD}"/>
              </a:ext>
            </a:extLst>
          </p:cNvPr>
          <p:cNvSpPr/>
          <p:nvPr/>
        </p:nvSpPr>
        <p:spPr>
          <a:xfrm>
            <a:off x="0" y="2084033"/>
            <a:ext cx="12192000" cy="2689934"/>
          </a:xfrm>
          <a:prstGeom prst="rect">
            <a:avLst/>
          </a:prstGeom>
          <a:gradFill flip="none" rotWithShape="1">
            <a:gsLst>
              <a:gs pos="0">
                <a:srgbClr val="007299"/>
              </a:gs>
              <a:gs pos="63000">
                <a:srgbClr val="007368"/>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D47FE3B-E267-496D-B7CB-BD53D40D4D0A}"/>
              </a:ext>
            </a:extLst>
          </p:cNvPr>
          <p:cNvSpPr>
            <a:spLocks noGrp="1"/>
          </p:cNvSpPr>
          <p:nvPr>
            <p:ph type="title" hasCustomPrompt="1"/>
          </p:nvPr>
        </p:nvSpPr>
        <p:spPr>
          <a:xfrm>
            <a:off x="406400" y="2084034"/>
            <a:ext cx="11379200" cy="2689934"/>
          </a:xfrm>
        </p:spPr>
        <p:txBody>
          <a:bodyPr>
            <a:noAutofit/>
          </a:bodyPr>
          <a:lstStyle>
            <a:lvl1pPr algn="ctr">
              <a:defRPr sz="4000" b="0">
                <a:solidFill>
                  <a:schemeClr val="bg1"/>
                </a:solidFill>
              </a:defRPr>
            </a:lvl1pPr>
          </a:lstStyle>
          <a:p>
            <a:r>
              <a:rPr lang="en-US" dirty="0"/>
              <a:t>CLICK TO EDIT MASTER TITLE STYLE</a:t>
            </a:r>
          </a:p>
        </p:txBody>
      </p:sp>
      <p:sp>
        <p:nvSpPr>
          <p:cNvPr id="5" name="Date Placeholder 3">
            <a:extLst>
              <a:ext uri="{FF2B5EF4-FFF2-40B4-BE49-F238E27FC236}">
                <a16:creationId xmlns:a16="http://schemas.microsoft.com/office/drawing/2014/main" id="{CE8F4A52-C920-451B-89E2-2733F04BAF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Footer Placeholder 4">
            <a:extLst>
              <a:ext uri="{FF2B5EF4-FFF2-40B4-BE49-F238E27FC236}">
                <a16:creationId xmlns:a16="http://schemas.microsoft.com/office/drawing/2014/main" id="{4F23E6BD-609C-46AE-BCB0-5A5CD07DA1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7" name="Slide Number Placeholder 5">
            <a:extLst>
              <a:ext uri="{FF2B5EF4-FFF2-40B4-BE49-F238E27FC236}">
                <a16:creationId xmlns:a16="http://schemas.microsoft.com/office/drawing/2014/main" id="{ED25676A-0965-4A3E-95D8-D907A0E18B37}"/>
              </a:ext>
            </a:extLst>
          </p:cNvPr>
          <p:cNvSpPr>
            <a:spLocks noGrp="1"/>
          </p:cNvSpPr>
          <p:nvPr>
            <p:ph type="sldNum" sz="quarter" idx="4"/>
          </p:nvPr>
        </p:nvSpPr>
        <p:spPr>
          <a:xfrm>
            <a:off x="11387468" y="6356350"/>
            <a:ext cx="494486" cy="365125"/>
          </a:xfrm>
          <a:prstGeom prst="rect">
            <a:avLst/>
          </a:prstGeom>
        </p:spPr>
        <p:txBody>
          <a:bodyPr vert="horz" lIns="91440" tIns="45720" rIns="91440" bIns="45720" rtlCol="0" anchor="ctr"/>
          <a:lstStyle>
            <a:lvl1pPr algn="r">
              <a:defRPr sz="1200">
                <a:solidFill>
                  <a:schemeClr val="bg1"/>
                </a:solidFill>
              </a:defRPr>
            </a:lvl1pPr>
          </a:lstStyle>
          <a:p>
            <a:fld id="{95E43F60-C0EE-440E-8575-F6815CB10384}" type="slidenum">
              <a:rPr lang="en-US" smtClean="0"/>
              <a:t>‹#›</a:t>
            </a:fld>
            <a:endParaRPr lang="en-US" dirty="0"/>
          </a:p>
        </p:txBody>
      </p:sp>
    </p:spTree>
    <p:extLst>
      <p:ext uri="{BB962C8B-B14F-4D97-AF65-F5344CB8AC3E}">
        <p14:creationId xmlns:p14="http://schemas.microsoft.com/office/powerpoint/2010/main" val="3090362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YO_Section Tit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5E3C2F-E43B-4902-89C2-268B247BBF33}"/>
              </a:ext>
            </a:extLst>
          </p:cNvPr>
          <p:cNvSpPr/>
          <p:nvPr/>
        </p:nvSpPr>
        <p:spPr>
          <a:xfrm>
            <a:off x="0" y="627321"/>
            <a:ext cx="12192000" cy="6230679"/>
          </a:xfrm>
          <a:prstGeom prst="rect">
            <a:avLst/>
          </a:prstGeom>
          <a:gradFill flip="none" rotWithShape="1">
            <a:gsLst>
              <a:gs pos="0">
                <a:srgbClr val="F4B233"/>
              </a:gs>
              <a:gs pos="63000">
                <a:srgbClr val="EC752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D47FE3B-E267-496D-B7CB-BD53D40D4D0A}"/>
              </a:ext>
            </a:extLst>
          </p:cNvPr>
          <p:cNvSpPr>
            <a:spLocks noGrp="1"/>
          </p:cNvSpPr>
          <p:nvPr>
            <p:ph type="title" hasCustomPrompt="1"/>
          </p:nvPr>
        </p:nvSpPr>
        <p:spPr>
          <a:xfrm>
            <a:off x="406400" y="627321"/>
            <a:ext cx="11379200" cy="6230679"/>
          </a:xfrm>
        </p:spPr>
        <p:txBody>
          <a:bodyPr>
            <a:noAutofit/>
          </a:bodyPr>
          <a:lstStyle>
            <a:lvl1pPr algn="ctr">
              <a:defRPr sz="4000" b="0">
                <a:solidFill>
                  <a:schemeClr val="bg1"/>
                </a:solidFill>
              </a:defRPr>
            </a:lvl1pPr>
          </a:lstStyle>
          <a:p>
            <a:r>
              <a:rPr lang="en-US" dirty="0"/>
              <a:t>CLICK TO EDIT MASTER TITLE STYLE</a:t>
            </a:r>
          </a:p>
        </p:txBody>
      </p:sp>
      <p:sp>
        <p:nvSpPr>
          <p:cNvPr id="6" name="Date Placeholder 3">
            <a:extLst>
              <a:ext uri="{FF2B5EF4-FFF2-40B4-BE49-F238E27FC236}">
                <a16:creationId xmlns:a16="http://schemas.microsoft.com/office/drawing/2014/main" id="{E1BB3997-98F2-4667-BB8F-638F08D25E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7" name="Footer Placeholder 4">
            <a:extLst>
              <a:ext uri="{FF2B5EF4-FFF2-40B4-BE49-F238E27FC236}">
                <a16:creationId xmlns:a16="http://schemas.microsoft.com/office/drawing/2014/main" id="{EDDFF795-B185-47C0-85B5-E2595D6D0C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8" name="Slide Number Placeholder 5">
            <a:extLst>
              <a:ext uri="{FF2B5EF4-FFF2-40B4-BE49-F238E27FC236}">
                <a16:creationId xmlns:a16="http://schemas.microsoft.com/office/drawing/2014/main" id="{17F23D30-6029-4041-B5AE-A471E7CCC71D}"/>
              </a:ext>
            </a:extLst>
          </p:cNvPr>
          <p:cNvSpPr>
            <a:spLocks noGrp="1"/>
          </p:cNvSpPr>
          <p:nvPr>
            <p:ph type="sldNum" sz="quarter" idx="4"/>
          </p:nvPr>
        </p:nvSpPr>
        <p:spPr>
          <a:xfrm>
            <a:off x="11387468" y="6356350"/>
            <a:ext cx="494486" cy="365125"/>
          </a:xfrm>
          <a:prstGeom prst="rect">
            <a:avLst/>
          </a:prstGeom>
        </p:spPr>
        <p:txBody>
          <a:bodyPr vert="horz" lIns="91440" tIns="45720" rIns="91440" bIns="45720" rtlCol="0" anchor="ctr"/>
          <a:lstStyle>
            <a:lvl1pPr algn="r">
              <a:defRPr sz="1200">
                <a:solidFill>
                  <a:schemeClr val="bg1"/>
                </a:solidFill>
              </a:defRPr>
            </a:lvl1pPr>
          </a:lstStyle>
          <a:p>
            <a:fld id="{95E43F60-C0EE-440E-8575-F6815CB10384}" type="slidenum">
              <a:rPr lang="en-US" smtClean="0"/>
              <a:t>‹#›</a:t>
            </a:fld>
            <a:endParaRPr lang="en-US" dirty="0"/>
          </a:p>
        </p:txBody>
      </p:sp>
    </p:spTree>
    <p:extLst>
      <p:ext uri="{BB962C8B-B14F-4D97-AF65-F5344CB8AC3E}">
        <p14:creationId xmlns:p14="http://schemas.microsoft.com/office/powerpoint/2010/main" val="41206483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YO_Section Divi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5E3C2F-E43B-4902-89C2-268B247BBF33}"/>
              </a:ext>
            </a:extLst>
          </p:cNvPr>
          <p:cNvSpPr/>
          <p:nvPr/>
        </p:nvSpPr>
        <p:spPr>
          <a:xfrm>
            <a:off x="0" y="2084034"/>
            <a:ext cx="12192000" cy="2689934"/>
          </a:xfrm>
          <a:prstGeom prst="rect">
            <a:avLst/>
          </a:prstGeom>
          <a:gradFill flip="none" rotWithShape="1">
            <a:gsLst>
              <a:gs pos="0">
                <a:srgbClr val="F4B233"/>
              </a:gs>
              <a:gs pos="63000">
                <a:srgbClr val="EC752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D47FE3B-E267-496D-B7CB-BD53D40D4D0A}"/>
              </a:ext>
            </a:extLst>
          </p:cNvPr>
          <p:cNvSpPr>
            <a:spLocks noGrp="1"/>
          </p:cNvSpPr>
          <p:nvPr>
            <p:ph type="title" hasCustomPrompt="1"/>
          </p:nvPr>
        </p:nvSpPr>
        <p:spPr>
          <a:xfrm>
            <a:off x="406400" y="2084034"/>
            <a:ext cx="11379200" cy="2689934"/>
          </a:xfrm>
        </p:spPr>
        <p:txBody>
          <a:bodyPr>
            <a:noAutofit/>
          </a:bodyPr>
          <a:lstStyle>
            <a:lvl1pPr algn="ctr">
              <a:defRPr sz="4000" b="0">
                <a:solidFill>
                  <a:schemeClr val="bg1"/>
                </a:solidFill>
              </a:defRPr>
            </a:lvl1pPr>
          </a:lstStyle>
          <a:p>
            <a:r>
              <a:rPr lang="en-US" dirty="0"/>
              <a:t>CLICK TO EDIT MASTER TITLE STYLE</a:t>
            </a:r>
          </a:p>
        </p:txBody>
      </p:sp>
      <p:sp>
        <p:nvSpPr>
          <p:cNvPr id="6" name="Date Placeholder 3">
            <a:extLst>
              <a:ext uri="{FF2B5EF4-FFF2-40B4-BE49-F238E27FC236}">
                <a16:creationId xmlns:a16="http://schemas.microsoft.com/office/drawing/2014/main" id="{E1BB3997-98F2-4667-BB8F-638F08D25E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7" name="Footer Placeholder 4">
            <a:extLst>
              <a:ext uri="{FF2B5EF4-FFF2-40B4-BE49-F238E27FC236}">
                <a16:creationId xmlns:a16="http://schemas.microsoft.com/office/drawing/2014/main" id="{EDDFF795-B185-47C0-85B5-E2595D6D0C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8" name="Slide Number Placeholder 5">
            <a:extLst>
              <a:ext uri="{FF2B5EF4-FFF2-40B4-BE49-F238E27FC236}">
                <a16:creationId xmlns:a16="http://schemas.microsoft.com/office/drawing/2014/main" id="{17F23D30-6029-4041-B5AE-A471E7CCC71D}"/>
              </a:ext>
            </a:extLst>
          </p:cNvPr>
          <p:cNvSpPr>
            <a:spLocks noGrp="1"/>
          </p:cNvSpPr>
          <p:nvPr>
            <p:ph type="sldNum" sz="quarter" idx="4"/>
          </p:nvPr>
        </p:nvSpPr>
        <p:spPr>
          <a:xfrm>
            <a:off x="11387468" y="6356350"/>
            <a:ext cx="494486" cy="365125"/>
          </a:xfrm>
          <a:prstGeom prst="rect">
            <a:avLst/>
          </a:prstGeom>
        </p:spPr>
        <p:txBody>
          <a:bodyPr vert="horz" lIns="91440" tIns="45720" rIns="91440" bIns="45720" rtlCol="0" anchor="ctr"/>
          <a:lstStyle>
            <a:lvl1pPr algn="r">
              <a:defRPr sz="1200">
                <a:solidFill>
                  <a:schemeClr val="bg1"/>
                </a:solidFill>
              </a:defRPr>
            </a:lvl1pPr>
          </a:lstStyle>
          <a:p>
            <a:fld id="{95E43F60-C0EE-440E-8575-F6815CB10384}" type="slidenum">
              <a:rPr lang="en-US" smtClean="0"/>
              <a:t>‹#›</a:t>
            </a:fld>
            <a:endParaRPr lang="en-US" dirty="0"/>
          </a:p>
        </p:txBody>
      </p:sp>
    </p:spTree>
    <p:extLst>
      <p:ext uri="{BB962C8B-B14F-4D97-AF65-F5344CB8AC3E}">
        <p14:creationId xmlns:p14="http://schemas.microsoft.com/office/powerpoint/2010/main" val="2666479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E0850E4-A014-4C38-9539-A2FA360D2BD5}"/>
              </a:ext>
            </a:extLst>
          </p:cNvPr>
          <p:cNvSpPr/>
          <p:nvPr/>
        </p:nvSpPr>
        <p:spPr>
          <a:xfrm>
            <a:off x="0" y="627321"/>
            <a:ext cx="4747491" cy="6230679"/>
          </a:xfrm>
          <a:prstGeom prst="rect">
            <a:avLst/>
          </a:prstGeom>
          <a:gradFill flip="none" rotWithShape="1">
            <a:gsLst>
              <a:gs pos="0">
                <a:srgbClr val="EC7526"/>
              </a:gs>
              <a:gs pos="63000">
                <a:srgbClr val="AF232E"/>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D47FE3B-E267-496D-B7CB-BD53D40D4D0A}"/>
              </a:ext>
            </a:extLst>
          </p:cNvPr>
          <p:cNvSpPr>
            <a:spLocks noGrp="1"/>
          </p:cNvSpPr>
          <p:nvPr>
            <p:ph type="title" hasCustomPrompt="1"/>
          </p:nvPr>
        </p:nvSpPr>
        <p:spPr>
          <a:xfrm>
            <a:off x="0" y="731653"/>
            <a:ext cx="4747491" cy="6126347"/>
          </a:xfrm>
        </p:spPr>
        <p:txBody>
          <a:bodyPr>
            <a:noAutofit/>
          </a:bodyPr>
          <a:lstStyle>
            <a:lvl1pPr algn="ctr">
              <a:defRPr sz="4000" b="0">
                <a:solidFill>
                  <a:schemeClr val="bg1"/>
                </a:solidFill>
              </a:defRPr>
            </a:lvl1pPr>
          </a:lstStyle>
          <a:p>
            <a:r>
              <a:rPr lang="en-US" dirty="0"/>
              <a:t>CLICK TO EDIT MASTER TITLE STYLE</a:t>
            </a:r>
          </a:p>
        </p:txBody>
      </p:sp>
      <p:sp>
        <p:nvSpPr>
          <p:cNvPr id="6" name="Text Placeholder 3">
            <a:extLst>
              <a:ext uri="{FF2B5EF4-FFF2-40B4-BE49-F238E27FC236}">
                <a16:creationId xmlns:a16="http://schemas.microsoft.com/office/drawing/2014/main" id="{9BF5D47E-ABA9-4980-B56A-8F8B1FFAAD39}"/>
              </a:ext>
            </a:extLst>
          </p:cNvPr>
          <p:cNvSpPr>
            <a:spLocks noGrp="1"/>
          </p:cNvSpPr>
          <p:nvPr>
            <p:ph type="body" sz="half" idx="2"/>
          </p:nvPr>
        </p:nvSpPr>
        <p:spPr>
          <a:xfrm>
            <a:off x="5217824" y="1644073"/>
            <a:ext cx="6309158" cy="4677497"/>
          </a:xfrm>
        </p:spPr>
        <p:txBody>
          <a:bodyPr/>
          <a:lstStyle>
            <a:lvl1pPr marL="0" indent="0">
              <a:lnSpc>
                <a:spcPct val="10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Date Placeholder 3">
            <a:extLst>
              <a:ext uri="{FF2B5EF4-FFF2-40B4-BE49-F238E27FC236}">
                <a16:creationId xmlns:a16="http://schemas.microsoft.com/office/drawing/2014/main" id="{924A4B7E-1B3B-4EF7-A2AE-A8449BC98B37}"/>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8" name="Footer Placeholder 4">
            <a:extLst>
              <a:ext uri="{FF2B5EF4-FFF2-40B4-BE49-F238E27FC236}">
                <a16:creationId xmlns:a16="http://schemas.microsoft.com/office/drawing/2014/main" id="{C4B51337-A1AF-410B-B307-ED604BA999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9" name="Slide Number Placeholder 5">
            <a:extLst>
              <a:ext uri="{FF2B5EF4-FFF2-40B4-BE49-F238E27FC236}">
                <a16:creationId xmlns:a16="http://schemas.microsoft.com/office/drawing/2014/main" id="{4055EB27-AA9E-482A-AD28-D414AF3F6800}"/>
              </a:ext>
            </a:extLst>
          </p:cNvPr>
          <p:cNvSpPr>
            <a:spLocks noGrp="1"/>
          </p:cNvSpPr>
          <p:nvPr>
            <p:ph type="sldNum" sz="quarter" idx="4"/>
          </p:nvPr>
        </p:nvSpPr>
        <p:spPr>
          <a:xfrm>
            <a:off x="11387468" y="6356350"/>
            <a:ext cx="494486" cy="365125"/>
          </a:xfrm>
          <a:prstGeom prst="rect">
            <a:avLst/>
          </a:prstGeom>
        </p:spPr>
        <p:txBody>
          <a:bodyPr vert="horz" lIns="91440" tIns="45720" rIns="91440" bIns="45720" rtlCol="0" anchor="ctr"/>
          <a:lstStyle>
            <a:lvl1pPr algn="r">
              <a:defRPr sz="1200">
                <a:solidFill>
                  <a:schemeClr val="tx1"/>
                </a:solidFill>
              </a:defRPr>
            </a:lvl1pPr>
          </a:lstStyle>
          <a:p>
            <a:fld id="{95E43F60-C0EE-440E-8575-F6815CB10384}" type="slidenum">
              <a:rPr lang="en-US" smtClean="0"/>
              <a:t>‹#›</a:t>
            </a:fld>
            <a:endParaRPr lang="en-US" dirty="0"/>
          </a:p>
        </p:txBody>
      </p:sp>
    </p:spTree>
    <p:extLst>
      <p:ext uri="{BB962C8B-B14F-4D97-AF65-F5344CB8AC3E}">
        <p14:creationId xmlns:p14="http://schemas.microsoft.com/office/powerpoint/2010/main" val="35187736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4_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213DF38-05D6-4B4B-8167-F30924A2A069}"/>
              </a:ext>
            </a:extLst>
          </p:cNvPr>
          <p:cNvSpPr/>
          <p:nvPr/>
        </p:nvSpPr>
        <p:spPr>
          <a:xfrm>
            <a:off x="0" y="627321"/>
            <a:ext cx="4747491" cy="6230679"/>
          </a:xfrm>
          <a:prstGeom prst="rect">
            <a:avLst/>
          </a:prstGeom>
          <a:gradFill flip="none" rotWithShape="1">
            <a:gsLst>
              <a:gs pos="0">
                <a:srgbClr val="007299"/>
              </a:gs>
              <a:gs pos="63000">
                <a:srgbClr val="007368"/>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D47FE3B-E267-496D-B7CB-BD53D40D4D0A}"/>
              </a:ext>
            </a:extLst>
          </p:cNvPr>
          <p:cNvSpPr>
            <a:spLocks noGrp="1"/>
          </p:cNvSpPr>
          <p:nvPr>
            <p:ph type="title" hasCustomPrompt="1"/>
          </p:nvPr>
        </p:nvSpPr>
        <p:spPr>
          <a:xfrm>
            <a:off x="0" y="731653"/>
            <a:ext cx="4747491" cy="6126347"/>
          </a:xfrm>
        </p:spPr>
        <p:txBody>
          <a:bodyPr>
            <a:noAutofit/>
          </a:bodyPr>
          <a:lstStyle>
            <a:lvl1pPr algn="ctr">
              <a:defRPr sz="4000" b="0">
                <a:solidFill>
                  <a:schemeClr val="bg1"/>
                </a:solidFill>
              </a:defRPr>
            </a:lvl1pPr>
          </a:lstStyle>
          <a:p>
            <a:r>
              <a:rPr lang="en-US" dirty="0"/>
              <a:t>CLICK TO EDIT MASTER TITLE STYLE</a:t>
            </a:r>
          </a:p>
        </p:txBody>
      </p:sp>
      <p:sp>
        <p:nvSpPr>
          <p:cNvPr id="8" name="Text Placeholder 3">
            <a:extLst>
              <a:ext uri="{FF2B5EF4-FFF2-40B4-BE49-F238E27FC236}">
                <a16:creationId xmlns:a16="http://schemas.microsoft.com/office/drawing/2014/main" id="{7542033F-206A-4191-BBFC-87BDFD1D75BD}"/>
              </a:ext>
            </a:extLst>
          </p:cNvPr>
          <p:cNvSpPr>
            <a:spLocks noGrp="1"/>
          </p:cNvSpPr>
          <p:nvPr>
            <p:ph type="body" sz="half" idx="2"/>
          </p:nvPr>
        </p:nvSpPr>
        <p:spPr>
          <a:xfrm>
            <a:off x="5217824" y="1644073"/>
            <a:ext cx="6309158" cy="4677497"/>
          </a:xfrm>
        </p:spPr>
        <p:txBody>
          <a:bodyPr/>
          <a:lstStyle>
            <a:lvl1pPr marL="0" indent="0">
              <a:lnSpc>
                <a:spcPct val="10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Date Placeholder 3">
            <a:extLst>
              <a:ext uri="{FF2B5EF4-FFF2-40B4-BE49-F238E27FC236}">
                <a16:creationId xmlns:a16="http://schemas.microsoft.com/office/drawing/2014/main" id="{D0D4B271-F723-4D07-BC73-5ABBE34780BB}"/>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9" name="Footer Placeholder 4">
            <a:extLst>
              <a:ext uri="{FF2B5EF4-FFF2-40B4-BE49-F238E27FC236}">
                <a16:creationId xmlns:a16="http://schemas.microsoft.com/office/drawing/2014/main" id="{73B86A35-EA7A-48BC-8EE7-AC970EEEA7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10" name="Slide Number Placeholder 5">
            <a:extLst>
              <a:ext uri="{FF2B5EF4-FFF2-40B4-BE49-F238E27FC236}">
                <a16:creationId xmlns:a16="http://schemas.microsoft.com/office/drawing/2014/main" id="{93DFC19D-D35F-4D58-A941-3E857F8AD777}"/>
              </a:ext>
            </a:extLst>
          </p:cNvPr>
          <p:cNvSpPr>
            <a:spLocks noGrp="1"/>
          </p:cNvSpPr>
          <p:nvPr>
            <p:ph type="sldNum" sz="quarter" idx="4"/>
          </p:nvPr>
        </p:nvSpPr>
        <p:spPr>
          <a:xfrm>
            <a:off x="11387468" y="6356350"/>
            <a:ext cx="494486" cy="365125"/>
          </a:xfrm>
          <a:prstGeom prst="rect">
            <a:avLst/>
          </a:prstGeom>
        </p:spPr>
        <p:txBody>
          <a:bodyPr vert="horz" lIns="91440" tIns="45720" rIns="91440" bIns="45720" rtlCol="0" anchor="ctr"/>
          <a:lstStyle>
            <a:lvl1pPr algn="r">
              <a:defRPr sz="1200">
                <a:solidFill>
                  <a:schemeClr val="tx1"/>
                </a:solidFill>
              </a:defRPr>
            </a:lvl1pPr>
          </a:lstStyle>
          <a:p>
            <a:fld id="{95E43F60-C0EE-440E-8575-F6815CB10384}" type="slidenum">
              <a:rPr lang="en-US" smtClean="0"/>
              <a:t>‹#›</a:t>
            </a:fld>
            <a:endParaRPr lang="en-US" dirty="0"/>
          </a:p>
        </p:txBody>
      </p:sp>
    </p:spTree>
    <p:extLst>
      <p:ext uri="{BB962C8B-B14F-4D97-AF65-F5344CB8AC3E}">
        <p14:creationId xmlns:p14="http://schemas.microsoft.com/office/powerpoint/2010/main" val="35764736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5_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887A29-CDF1-4908-95FD-1DC2F2056FFC}"/>
              </a:ext>
            </a:extLst>
          </p:cNvPr>
          <p:cNvSpPr/>
          <p:nvPr/>
        </p:nvSpPr>
        <p:spPr>
          <a:xfrm>
            <a:off x="0" y="627321"/>
            <a:ext cx="4747491" cy="6230679"/>
          </a:xfrm>
          <a:prstGeom prst="rect">
            <a:avLst/>
          </a:prstGeom>
          <a:gradFill flip="none" rotWithShape="1">
            <a:gsLst>
              <a:gs pos="0">
                <a:srgbClr val="F4B233"/>
              </a:gs>
              <a:gs pos="63000">
                <a:srgbClr val="EC752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D47FE3B-E267-496D-B7CB-BD53D40D4D0A}"/>
              </a:ext>
            </a:extLst>
          </p:cNvPr>
          <p:cNvSpPr>
            <a:spLocks noGrp="1"/>
          </p:cNvSpPr>
          <p:nvPr>
            <p:ph type="title" hasCustomPrompt="1"/>
          </p:nvPr>
        </p:nvSpPr>
        <p:spPr>
          <a:xfrm>
            <a:off x="0" y="731653"/>
            <a:ext cx="4747491" cy="6126347"/>
          </a:xfrm>
        </p:spPr>
        <p:txBody>
          <a:bodyPr>
            <a:noAutofit/>
          </a:bodyPr>
          <a:lstStyle>
            <a:lvl1pPr algn="ctr">
              <a:defRPr sz="4000" b="0">
                <a:solidFill>
                  <a:schemeClr val="bg1"/>
                </a:solidFill>
              </a:defRPr>
            </a:lvl1pPr>
          </a:lstStyle>
          <a:p>
            <a:r>
              <a:rPr lang="en-US" dirty="0"/>
              <a:t>CLICK TO EDIT MASTER TITLE STYLE</a:t>
            </a:r>
          </a:p>
        </p:txBody>
      </p:sp>
      <p:sp>
        <p:nvSpPr>
          <p:cNvPr id="8" name="Text Placeholder 3">
            <a:extLst>
              <a:ext uri="{FF2B5EF4-FFF2-40B4-BE49-F238E27FC236}">
                <a16:creationId xmlns:a16="http://schemas.microsoft.com/office/drawing/2014/main" id="{A59F13BC-68C4-46AB-8618-ECB19F74EB57}"/>
              </a:ext>
            </a:extLst>
          </p:cNvPr>
          <p:cNvSpPr>
            <a:spLocks noGrp="1"/>
          </p:cNvSpPr>
          <p:nvPr>
            <p:ph type="body" sz="half" idx="2"/>
          </p:nvPr>
        </p:nvSpPr>
        <p:spPr>
          <a:xfrm>
            <a:off x="5217824" y="1644073"/>
            <a:ext cx="6309158" cy="4677497"/>
          </a:xfrm>
        </p:spPr>
        <p:txBody>
          <a:bodyPr/>
          <a:lstStyle>
            <a:lvl1pPr marL="0" indent="0">
              <a:lnSpc>
                <a:spcPct val="10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Date Placeholder 3">
            <a:extLst>
              <a:ext uri="{FF2B5EF4-FFF2-40B4-BE49-F238E27FC236}">
                <a16:creationId xmlns:a16="http://schemas.microsoft.com/office/drawing/2014/main" id="{D3447642-43AA-414A-9CA3-5BD781CF2163}"/>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9" name="Footer Placeholder 4">
            <a:extLst>
              <a:ext uri="{FF2B5EF4-FFF2-40B4-BE49-F238E27FC236}">
                <a16:creationId xmlns:a16="http://schemas.microsoft.com/office/drawing/2014/main" id="{3974630A-1391-4606-8CA1-5A1656D0E8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10" name="Slide Number Placeholder 5">
            <a:extLst>
              <a:ext uri="{FF2B5EF4-FFF2-40B4-BE49-F238E27FC236}">
                <a16:creationId xmlns:a16="http://schemas.microsoft.com/office/drawing/2014/main" id="{2F247BA4-325D-4B88-B421-73D6DA36E579}"/>
              </a:ext>
            </a:extLst>
          </p:cNvPr>
          <p:cNvSpPr>
            <a:spLocks noGrp="1"/>
          </p:cNvSpPr>
          <p:nvPr>
            <p:ph type="sldNum" sz="quarter" idx="4"/>
          </p:nvPr>
        </p:nvSpPr>
        <p:spPr>
          <a:xfrm>
            <a:off x="11387468" y="6356350"/>
            <a:ext cx="494486" cy="365125"/>
          </a:xfrm>
          <a:prstGeom prst="rect">
            <a:avLst/>
          </a:prstGeom>
        </p:spPr>
        <p:txBody>
          <a:bodyPr vert="horz" lIns="91440" tIns="45720" rIns="91440" bIns="45720" rtlCol="0" anchor="ctr"/>
          <a:lstStyle>
            <a:lvl1pPr algn="r">
              <a:defRPr sz="1200">
                <a:solidFill>
                  <a:schemeClr val="tx1"/>
                </a:solidFill>
              </a:defRPr>
            </a:lvl1pPr>
          </a:lstStyle>
          <a:p>
            <a:fld id="{95E43F60-C0EE-440E-8575-F6815CB10384}" type="slidenum">
              <a:rPr lang="en-US" smtClean="0"/>
              <a:t>‹#›</a:t>
            </a:fld>
            <a:endParaRPr lang="en-US" dirty="0"/>
          </a:p>
        </p:txBody>
      </p:sp>
    </p:spTree>
    <p:extLst>
      <p:ext uri="{BB962C8B-B14F-4D97-AF65-F5344CB8AC3E}">
        <p14:creationId xmlns:p14="http://schemas.microsoft.com/office/powerpoint/2010/main" val="39217409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34372A6-53F2-0D4D-8265-CBD39AA85CF7}"/>
              </a:ext>
            </a:extLst>
          </p:cNvPr>
          <p:cNvSpPr>
            <a:spLocks noGrp="1"/>
          </p:cNvSpPr>
          <p:nvPr>
            <p:ph type="pic" idx="1"/>
          </p:nvPr>
        </p:nvSpPr>
        <p:spPr>
          <a:xfrm>
            <a:off x="0" y="627322"/>
            <a:ext cx="12192000" cy="623067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Date Placeholder 3">
            <a:extLst>
              <a:ext uri="{FF2B5EF4-FFF2-40B4-BE49-F238E27FC236}">
                <a16:creationId xmlns:a16="http://schemas.microsoft.com/office/drawing/2014/main" id="{D608EC52-1BDC-47BA-8B00-96A7EF9D52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C9C58BAF-AE57-482B-9F5A-540CCDFE79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B0C8C5DB-CFFD-4AA7-9CE2-E142076D566D}"/>
              </a:ext>
            </a:extLst>
          </p:cNvPr>
          <p:cNvSpPr>
            <a:spLocks noGrp="1"/>
          </p:cNvSpPr>
          <p:nvPr>
            <p:ph type="sldNum" sz="quarter" idx="4"/>
          </p:nvPr>
        </p:nvSpPr>
        <p:spPr>
          <a:xfrm>
            <a:off x="11387468" y="6356350"/>
            <a:ext cx="494486" cy="365125"/>
          </a:xfrm>
          <a:prstGeom prst="rect">
            <a:avLst/>
          </a:prstGeom>
        </p:spPr>
        <p:txBody>
          <a:bodyPr vert="horz" lIns="91440" tIns="45720" rIns="91440" bIns="45720" rtlCol="0" anchor="ctr"/>
          <a:lstStyle>
            <a:lvl1pPr algn="r">
              <a:defRPr sz="1200">
                <a:solidFill>
                  <a:schemeClr val="tx1"/>
                </a:solidFill>
              </a:defRPr>
            </a:lvl1pPr>
          </a:lstStyle>
          <a:p>
            <a:fld id="{95E43F60-C0EE-440E-8575-F6815CB10384}" type="slidenum">
              <a:rPr lang="en-US" smtClean="0"/>
              <a:t>‹#›</a:t>
            </a:fld>
            <a:endParaRPr lang="en-US" dirty="0"/>
          </a:p>
        </p:txBody>
      </p:sp>
    </p:spTree>
    <p:extLst>
      <p:ext uri="{BB962C8B-B14F-4D97-AF65-F5344CB8AC3E}">
        <p14:creationId xmlns:p14="http://schemas.microsoft.com/office/powerpoint/2010/main" val="3232345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FC8CE-D5F3-4B96-B75D-F4474EF87B02}"/>
              </a:ext>
            </a:extLst>
          </p:cNvPr>
          <p:cNvSpPr>
            <a:spLocks noGrp="1"/>
          </p:cNvSpPr>
          <p:nvPr>
            <p:ph type="title"/>
          </p:nvPr>
        </p:nvSpPr>
        <p:spPr>
          <a:xfrm>
            <a:off x="839788" y="863888"/>
            <a:ext cx="3932237" cy="1039340"/>
          </a:xfrm>
        </p:spPr>
        <p:txBody>
          <a:bodyPr anchor="t"/>
          <a:lstStyle>
            <a:lvl1pPr>
              <a:defRPr sz="3200">
                <a:solidFill>
                  <a:srgbClr val="007368"/>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7FC98-360E-445B-95B8-58BC817622AF}"/>
              </a:ext>
            </a:extLst>
          </p:cNvPr>
          <p:cNvSpPr>
            <a:spLocks noGrp="1"/>
          </p:cNvSpPr>
          <p:nvPr>
            <p:ph idx="1"/>
          </p:nvPr>
        </p:nvSpPr>
        <p:spPr>
          <a:xfrm>
            <a:off x="5183188" y="863889"/>
            <a:ext cx="6172200" cy="5449744"/>
          </a:xfrm>
        </p:spPr>
        <p:txBody>
          <a:bodyPr/>
          <a:lstStyle>
            <a:lvl1pPr>
              <a:lnSpc>
                <a:spcPct val="100000"/>
              </a:lnSpc>
              <a:defRPr sz="3200"/>
            </a:lvl1pPr>
            <a:lvl2pPr>
              <a:lnSpc>
                <a:spcPct val="100000"/>
              </a:lnSpc>
              <a:defRPr sz="2800"/>
            </a:lvl2pPr>
            <a:lvl3pPr>
              <a:lnSpc>
                <a:spcPct val="100000"/>
              </a:lnSpc>
              <a:defRPr sz="2400"/>
            </a:lvl3pPr>
            <a:lvl4pPr>
              <a:lnSpc>
                <a:spcPct val="100000"/>
              </a:lnSpc>
              <a:defRPr sz="2000"/>
            </a:lvl4pPr>
            <a:lvl5pPr>
              <a:lnSpc>
                <a:spcPct val="100000"/>
              </a:lnSpc>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22BB758-EAD8-4958-8EC1-2762A4894B70}"/>
              </a:ext>
            </a:extLst>
          </p:cNvPr>
          <p:cNvSpPr>
            <a:spLocks noGrp="1"/>
          </p:cNvSpPr>
          <p:nvPr>
            <p:ph type="body" sz="half" idx="2"/>
          </p:nvPr>
        </p:nvSpPr>
        <p:spPr>
          <a:xfrm>
            <a:off x="839788" y="1903228"/>
            <a:ext cx="3932237" cy="4418342"/>
          </a:xfrm>
        </p:spPr>
        <p:txBody>
          <a:bodyPr/>
          <a:lstStyle>
            <a:lvl1pPr marL="0" indent="0">
              <a:lnSpc>
                <a:spcPct val="10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Date Placeholder 3">
            <a:extLst>
              <a:ext uri="{FF2B5EF4-FFF2-40B4-BE49-F238E27FC236}">
                <a16:creationId xmlns:a16="http://schemas.microsoft.com/office/drawing/2014/main" id="{5056B200-345E-4225-BC2F-B95D18900351}"/>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7" name="Footer Placeholder 4">
            <a:extLst>
              <a:ext uri="{FF2B5EF4-FFF2-40B4-BE49-F238E27FC236}">
                <a16:creationId xmlns:a16="http://schemas.microsoft.com/office/drawing/2014/main" id="{2B041647-02A4-46D7-9090-C455BF2551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8" name="Slide Number Placeholder 5">
            <a:extLst>
              <a:ext uri="{FF2B5EF4-FFF2-40B4-BE49-F238E27FC236}">
                <a16:creationId xmlns:a16="http://schemas.microsoft.com/office/drawing/2014/main" id="{1B8066B1-6258-4242-9B0D-18DA38A8FE43}"/>
              </a:ext>
            </a:extLst>
          </p:cNvPr>
          <p:cNvSpPr>
            <a:spLocks noGrp="1"/>
          </p:cNvSpPr>
          <p:nvPr>
            <p:ph type="sldNum" sz="quarter" idx="4"/>
          </p:nvPr>
        </p:nvSpPr>
        <p:spPr>
          <a:xfrm>
            <a:off x="11387468" y="6356350"/>
            <a:ext cx="494486" cy="365125"/>
          </a:xfrm>
          <a:prstGeom prst="rect">
            <a:avLst/>
          </a:prstGeom>
        </p:spPr>
        <p:txBody>
          <a:bodyPr vert="horz" lIns="91440" tIns="45720" rIns="91440" bIns="45720" rtlCol="0" anchor="ctr"/>
          <a:lstStyle>
            <a:lvl1pPr algn="r">
              <a:defRPr sz="1200">
                <a:solidFill>
                  <a:schemeClr val="tx1"/>
                </a:solidFill>
              </a:defRPr>
            </a:lvl1pPr>
          </a:lstStyle>
          <a:p>
            <a:fld id="{95E43F60-C0EE-440E-8575-F6815CB10384}" type="slidenum">
              <a:rPr lang="en-US" smtClean="0"/>
              <a:t>‹#›</a:t>
            </a:fld>
            <a:endParaRPr lang="en-US" dirty="0"/>
          </a:p>
        </p:txBody>
      </p:sp>
    </p:spTree>
    <p:extLst>
      <p:ext uri="{BB962C8B-B14F-4D97-AF65-F5344CB8AC3E}">
        <p14:creationId xmlns:p14="http://schemas.microsoft.com/office/powerpoint/2010/main" val="4277138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C4BD476-6BC7-4B0D-8482-4B1EEB14585A}"/>
              </a:ext>
            </a:extLst>
          </p:cNvPr>
          <p:cNvSpPr>
            <a:spLocks noGrp="1"/>
          </p:cNvSpPr>
          <p:nvPr>
            <p:ph type="pic" idx="1"/>
          </p:nvPr>
        </p:nvSpPr>
        <p:spPr>
          <a:xfrm>
            <a:off x="5183188" y="863887"/>
            <a:ext cx="6505229" cy="545768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6" name="Title 1">
            <a:extLst>
              <a:ext uri="{FF2B5EF4-FFF2-40B4-BE49-F238E27FC236}">
                <a16:creationId xmlns:a16="http://schemas.microsoft.com/office/drawing/2014/main" id="{DA2D65E2-2487-42E8-9CBE-2AC28FB62521}"/>
              </a:ext>
            </a:extLst>
          </p:cNvPr>
          <p:cNvSpPr>
            <a:spLocks noGrp="1"/>
          </p:cNvSpPr>
          <p:nvPr>
            <p:ph type="title"/>
          </p:nvPr>
        </p:nvSpPr>
        <p:spPr>
          <a:xfrm>
            <a:off x="839788" y="863888"/>
            <a:ext cx="3932237" cy="1039340"/>
          </a:xfrm>
        </p:spPr>
        <p:txBody>
          <a:bodyPr anchor="t"/>
          <a:lstStyle>
            <a:lvl1pPr>
              <a:defRPr sz="3200">
                <a:solidFill>
                  <a:srgbClr val="007368"/>
                </a:solidFill>
              </a:defRPr>
            </a:lvl1pPr>
          </a:lstStyle>
          <a:p>
            <a:r>
              <a:rPr lang="en-US"/>
              <a:t>Click to edit Master title style</a:t>
            </a:r>
            <a:endParaRPr lang="en-US" dirty="0"/>
          </a:p>
        </p:txBody>
      </p:sp>
      <p:sp>
        <p:nvSpPr>
          <p:cNvPr id="7" name="Text Placeholder 3">
            <a:extLst>
              <a:ext uri="{FF2B5EF4-FFF2-40B4-BE49-F238E27FC236}">
                <a16:creationId xmlns:a16="http://schemas.microsoft.com/office/drawing/2014/main" id="{C821B118-D607-4A29-ADEE-A2AC079B1A0F}"/>
              </a:ext>
            </a:extLst>
          </p:cNvPr>
          <p:cNvSpPr>
            <a:spLocks noGrp="1"/>
          </p:cNvSpPr>
          <p:nvPr>
            <p:ph type="body" sz="half" idx="2"/>
          </p:nvPr>
        </p:nvSpPr>
        <p:spPr>
          <a:xfrm>
            <a:off x="839788" y="1903228"/>
            <a:ext cx="3932237" cy="4418342"/>
          </a:xfrm>
        </p:spPr>
        <p:txBody>
          <a:bodyPr/>
          <a:lstStyle>
            <a:lvl1pPr marL="0" indent="0">
              <a:lnSpc>
                <a:spcPct val="10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3">
            <a:extLst>
              <a:ext uri="{FF2B5EF4-FFF2-40B4-BE49-F238E27FC236}">
                <a16:creationId xmlns:a16="http://schemas.microsoft.com/office/drawing/2014/main" id="{F386448D-A229-41A6-88A4-30B94445AA85}"/>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9" name="Footer Placeholder 4">
            <a:extLst>
              <a:ext uri="{FF2B5EF4-FFF2-40B4-BE49-F238E27FC236}">
                <a16:creationId xmlns:a16="http://schemas.microsoft.com/office/drawing/2014/main" id="{F4D68602-E5CF-44EA-AF53-CEA998DBB4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10" name="Slide Number Placeholder 5">
            <a:extLst>
              <a:ext uri="{FF2B5EF4-FFF2-40B4-BE49-F238E27FC236}">
                <a16:creationId xmlns:a16="http://schemas.microsoft.com/office/drawing/2014/main" id="{15D3CCC7-B031-462F-AFEC-B4C6E4E5E6D6}"/>
              </a:ext>
            </a:extLst>
          </p:cNvPr>
          <p:cNvSpPr>
            <a:spLocks noGrp="1"/>
          </p:cNvSpPr>
          <p:nvPr>
            <p:ph type="sldNum" sz="quarter" idx="4"/>
          </p:nvPr>
        </p:nvSpPr>
        <p:spPr>
          <a:xfrm>
            <a:off x="11387468" y="6356350"/>
            <a:ext cx="494486" cy="365125"/>
          </a:xfrm>
          <a:prstGeom prst="rect">
            <a:avLst/>
          </a:prstGeom>
        </p:spPr>
        <p:txBody>
          <a:bodyPr vert="horz" lIns="91440" tIns="45720" rIns="91440" bIns="45720" rtlCol="0" anchor="ctr"/>
          <a:lstStyle>
            <a:lvl1pPr algn="r">
              <a:defRPr sz="1200">
                <a:solidFill>
                  <a:schemeClr val="tx1"/>
                </a:solidFill>
              </a:defRPr>
            </a:lvl1pPr>
          </a:lstStyle>
          <a:p>
            <a:fld id="{95E43F60-C0EE-440E-8575-F6815CB10384}" type="slidenum">
              <a:rPr lang="en-US" smtClean="0"/>
              <a:t>‹#›</a:t>
            </a:fld>
            <a:endParaRPr lang="en-US" dirty="0"/>
          </a:p>
        </p:txBody>
      </p:sp>
    </p:spTree>
    <p:extLst>
      <p:ext uri="{BB962C8B-B14F-4D97-AF65-F5344CB8AC3E}">
        <p14:creationId xmlns:p14="http://schemas.microsoft.com/office/powerpoint/2010/main" val="8306020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C4BD476-6BC7-4B0D-8482-4B1EEB14585A}"/>
              </a:ext>
            </a:extLst>
          </p:cNvPr>
          <p:cNvSpPr>
            <a:spLocks noGrp="1"/>
          </p:cNvSpPr>
          <p:nvPr>
            <p:ph type="pic" idx="1"/>
          </p:nvPr>
        </p:nvSpPr>
        <p:spPr>
          <a:xfrm>
            <a:off x="6479380" y="164306"/>
            <a:ext cx="5712619" cy="669369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2" name="Title 1">
            <a:extLst>
              <a:ext uri="{FF2B5EF4-FFF2-40B4-BE49-F238E27FC236}">
                <a16:creationId xmlns:a16="http://schemas.microsoft.com/office/drawing/2014/main" id="{C2CE51F7-5170-4E26-89D7-1941E43FC1CB}"/>
              </a:ext>
            </a:extLst>
          </p:cNvPr>
          <p:cNvSpPr>
            <a:spLocks noGrp="1"/>
          </p:cNvSpPr>
          <p:nvPr>
            <p:ph type="title"/>
          </p:nvPr>
        </p:nvSpPr>
        <p:spPr>
          <a:xfrm>
            <a:off x="839788" y="789710"/>
            <a:ext cx="5353843" cy="1600200"/>
          </a:xfrm>
        </p:spPr>
        <p:txBody>
          <a:bodyPr anchor="b"/>
          <a:lstStyle>
            <a:lvl1pPr>
              <a:defRPr sz="3200">
                <a:solidFill>
                  <a:srgbClr val="007368"/>
                </a:solidFill>
              </a:defRPr>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656AF701-A7C1-4889-A508-648A4D9EC300}"/>
              </a:ext>
            </a:extLst>
          </p:cNvPr>
          <p:cNvSpPr>
            <a:spLocks noGrp="1"/>
          </p:cNvSpPr>
          <p:nvPr>
            <p:ph type="body" sz="half" idx="2"/>
          </p:nvPr>
        </p:nvSpPr>
        <p:spPr>
          <a:xfrm>
            <a:off x="839788" y="2389910"/>
            <a:ext cx="5353842" cy="3811588"/>
          </a:xfrm>
        </p:spPr>
        <p:txBody>
          <a:bodyPr/>
          <a:lstStyle>
            <a:lvl1pPr marL="0" indent="0">
              <a:lnSpc>
                <a:spcPct val="10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Date Placeholder 3">
            <a:extLst>
              <a:ext uri="{FF2B5EF4-FFF2-40B4-BE49-F238E27FC236}">
                <a16:creationId xmlns:a16="http://schemas.microsoft.com/office/drawing/2014/main" id="{B4FC5210-2155-4125-B34D-C72E27DB37FF}"/>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7" name="Footer Placeholder 4">
            <a:extLst>
              <a:ext uri="{FF2B5EF4-FFF2-40B4-BE49-F238E27FC236}">
                <a16:creationId xmlns:a16="http://schemas.microsoft.com/office/drawing/2014/main" id="{D4EC5DBC-E123-42AB-B614-5CB36D27EA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8" name="Slide Number Placeholder 5">
            <a:extLst>
              <a:ext uri="{FF2B5EF4-FFF2-40B4-BE49-F238E27FC236}">
                <a16:creationId xmlns:a16="http://schemas.microsoft.com/office/drawing/2014/main" id="{472647AC-F899-4116-B226-03B683CFE6F3}"/>
              </a:ext>
            </a:extLst>
          </p:cNvPr>
          <p:cNvSpPr>
            <a:spLocks noGrp="1"/>
          </p:cNvSpPr>
          <p:nvPr>
            <p:ph type="sldNum" sz="quarter" idx="4"/>
          </p:nvPr>
        </p:nvSpPr>
        <p:spPr>
          <a:xfrm>
            <a:off x="11387468" y="6356350"/>
            <a:ext cx="494486" cy="365125"/>
          </a:xfrm>
          <a:prstGeom prst="rect">
            <a:avLst/>
          </a:prstGeom>
        </p:spPr>
        <p:txBody>
          <a:bodyPr vert="horz" lIns="91440" tIns="45720" rIns="91440" bIns="45720" rtlCol="0" anchor="ctr"/>
          <a:lstStyle>
            <a:lvl1pPr algn="r">
              <a:defRPr sz="1200">
                <a:solidFill>
                  <a:schemeClr val="tx1"/>
                </a:solidFill>
              </a:defRPr>
            </a:lvl1pPr>
          </a:lstStyle>
          <a:p>
            <a:fld id="{95E43F60-C0EE-440E-8575-F6815CB10384}" type="slidenum">
              <a:rPr lang="en-US" smtClean="0"/>
              <a:t>‹#›</a:t>
            </a:fld>
            <a:endParaRPr lang="en-US" dirty="0"/>
          </a:p>
        </p:txBody>
      </p:sp>
    </p:spTree>
    <p:extLst>
      <p:ext uri="{BB962C8B-B14F-4D97-AF65-F5344CB8AC3E}">
        <p14:creationId xmlns:p14="http://schemas.microsoft.com/office/powerpoint/2010/main" val="21402884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18ED1-E46E-428A-BFD6-470C7D451116}"/>
              </a:ext>
            </a:extLst>
          </p:cNvPr>
          <p:cNvSpPr>
            <a:spLocks noGrp="1"/>
          </p:cNvSpPr>
          <p:nvPr>
            <p:ph type="title"/>
          </p:nvPr>
        </p:nvSpPr>
        <p:spPr/>
        <p:txBody>
          <a:bodyPr/>
          <a:lstStyle>
            <a:lvl1pPr>
              <a:defRPr>
                <a:solidFill>
                  <a:srgbClr val="007368"/>
                </a:solidFill>
              </a:defRPr>
            </a:lvl1p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381D3CA-D537-4136-9CED-41DCC83CB216}"/>
              </a:ext>
            </a:extLst>
          </p:cNvPr>
          <p:cNvSpPr>
            <a:spLocks noGrp="1"/>
          </p:cNvSpPr>
          <p:nvPr>
            <p:ph type="body" orient="vert" idx="1"/>
          </p:nvPr>
        </p:nvSpPr>
        <p:spPr/>
        <p:txBody>
          <a:bodyPr vert="eaVert"/>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6527350E-ED1D-43F9-92D9-B54952767B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Footer Placeholder 4">
            <a:extLst>
              <a:ext uri="{FF2B5EF4-FFF2-40B4-BE49-F238E27FC236}">
                <a16:creationId xmlns:a16="http://schemas.microsoft.com/office/drawing/2014/main" id="{5E013E89-317D-4D34-890D-7300271D11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7" name="Slide Number Placeholder 5">
            <a:extLst>
              <a:ext uri="{FF2B5EF4-FFF2-40B4-BE49-F238E27FC236}">
                <a16:creationId xmlns:a16="http://schemas.microsoft.com/office/drawing/2014/main" id="{A77DF331-4AC1-4065-95D7-B23138C36CCE}"/>
              </a:ext>
            </a:extLst>
          </p:cNvPr>
          <p:cNvSpPr>
            <a:spLocks noGrp="1"/>
          </p:cNvSpPr>
          <p:nvPr>
            <p:ph type="sldNum" sz="quarter" idx="4"/>
          </p:nvPr>
        </p:nvSpPr>
        <p:spPr>
          <a:xfrm>
            <a:off x="11387468" y="6356350"/>
            <a:ext cx="494486" cy="365125"/>
          </a:xfrm>
          <a:prstGeom prst="rect">
            <a:avLst/>
          </a:prstGeom>
        </p:spPr>
        <p:txBody>
          <a:bodyPr vert="horz" lIns="91440" tIns="45720" rIns="91440" bIns="45720" rtlCol="0" anchor="ctr"/>
          <a:lstStyle>
            <a:lvl1pPr algn="r">
              <a:defRPr sz="1200">
                <a:solidFill>
                  <a:schemeClr val="tx1"/>
                </a:solidFill>
              </a:defRPr>
            </a:lvl1pPr>
          </a:lstStyle>
          <a:p>
            <a:fld id="{95E43F60-C0EE-440E-8575-F6815CB10384}" type="slidenum">
              <a:rPr lang="en-US" smtClean="0"/>
              <a:t>‹#›</a:t>
            </a:fld>
            <a:endParaRPr lang="en-US" dirty="0"/>
          </a:p>
        </p:txBody>
      </p:sp>
    </p:spTree>
    <p:extLst>
      <p:ext uri="{BB962C8B-B14F-4D97-AF65-F5344CB8AC3E}">
        <p14:creationId xmlns:p14="http://schemas.microsoft.com/office/powerpoint/2010/main" val="27251326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9EE83B-7571-4725-BE23-FA5C51F38C95}"/>
              </a:ext>
            </a:extLst>
          </p:cNvPr>
          <p:cNvSpPr>
            <a:spLocks noGrp="1"/>
          </p:cNvSpPr>
          <p:nvPr>
            <p:ph type="title" orient="vert"/>
          </p:nvPr>
        </p:nvSpPr>
        <p:spPr>
          <a:xfrm>
            <a:off x="8724900" y="706871"/>
            <a:ext cx="2628900" cy="5811838"/>
          </a:xfrm>
        </p:spPr>
        <p:txBody>
          <a:bodyPr vert="eaVert"/>
          <a:lstStyle>
            <a:lvl1pPr>
              <a:defRPr>
                <a:solidFill>
                  <a:srgbClr val="007368"/>
                </a:solidFill>
              </a:defRPr>
            </a:lvl1p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2AFA7DD-0CE1-4AE5-BCF1-AEF341B5494F}"/>
              </a:ext>
            </a:extLst>
          </p:cNvPr>
          <p:cNvSpPr>
            <a:spLocks noGrp="1"/>
          </p:cNvSpPr>
          <p:nvPr>
            <p:ph type="body" orient="vert" idx="1"/>
          </p:nvPr>
        </p:nvSpPr>
        <p:spPr>
          <a:xfrm>
            <a:off x="838200" y="706871"/>
            <a:ext cx="7734300" cy="5811838"/>
          </a:xfrm>
        </p:spPr>
        <p:txBody>
          <a:bodyPr vert="eaVert"/>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91CC1A9B-6C4B-403B-B80E-55D121CA1F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Footer Placeholder 4">
            <a:extLst>
              <a:ext uri="{FF2B5EF4-FFF2-40B4-BE49-F238E27FC236}">
                <a16:creationId xmlns:a16="http://schemas.microsoft.com/office/drawing/2014/main" id="{CB2F6C87-4229-4462-B520-B38DE6AD9D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7" name="Slide Number Placeholder 5">
            <a:extLst>
              <a:ext uri="{FF2B5EF4-FFF2-40B4-BE49-F238E27FC236}">
                <a16:creationId xmlns:a16="http://schemas.microsoft.com/office/drawing/2014/main" id="{F7244E81-0B5D-49B6-8076-FCCE52830697}"/>
              </a:ext>
            </a:extLst>
          </p:cNvPr>
          <p:cNvSpPr>
            <a:spLocks noGrp="1"/>
          </p:cNvSpPr>
          <p:nvPr>
            <p:ph type="sldNum" sz="quarter" idx="4"/>
          </p:nvPr>
        </p:nvSpPr>
        <p:spPr>
          <a:xfrm>
            <a:off x="11387468" y="6356350"/>
            <a:ext cx="494486" cy="365125"/>
          </a:xfrm>
          <a:prstGeom prst="rect">
            <a:avLst/>
          </a:prstGeom>
        </p:spPr>
        <p:txBody>
          <a:bodyPr vert="horz" lIns="91440" tIns="45720" rIns="91440" bIns="45720" rtlCol="0" anchor="ctr"/>
          <a:lstStyle>
            <a:lvl1pPr algn="r">
              <a:defRPr sz="1200">
                <a:solidFill>
                  <a:schemeClr val="tx1"/>
                </a:solidFill>
              </a:defRPr>
            </a:lvl1pPr>
          </a:lstStyle>
          <a:p>
            <a:fld id="{95E43F60-C0EE-440E-8575-F6815CB10384}" type="slidenum">
              <a:rPr lang="en-US" smtClean="0"/>
              <a:t>‹#›</a:t>
            </a:fld>
            <a:endParaRPr lang="en-US" dirty="0"/>
          </a:p>
        </p:txBody>
      </p:sp>
    </p:spTree>
    <p:extLst>
      <p:ext uri="{BB962C8B-B14F-4D97-AF65-F5344CB8AC3E}">
        <p14:creationId xmlns:p14="http://schemas.microsoft.com/office/powerpoint/2010/main" val="33433626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Title and Content with bullets">
    <p:spTree>
      <p:nvGrpSpPr>
        <p:cNvPr id="1" name=""/>
        <p:cNvGrpSpPr/>
        <p:nvPr/>
      </p:nvGrpSpPr>
      <p:grpSpPr>
        <a:xfrm>
          <a:off x="0" y="0"/>
          <a:ext cx="0" cy="0"/>
          <a:chOff x="0" y="0"/>
          <a:chExt cx="0" cy="0"/>
        </a:xfrm>
      </p:grpSpPr>
      <p:sp>
        <p:nvSpPr>
          <p:cNvPr id="5" name="Title Placeholder 8"/>
          <p:cNvSpPr>
            <a:spLocks noGrp="1"/>
          </p:cNvSpPr>
          <p:nvPr>
            <p:ph type="title"/>
          </p:nvPr>
        </p:nvSpPr>
        <p:spPr>
          <a:xfrm>
            <a:off x="609600" y="292608"/>
            <a:ext cx="10972800" cy="731520"/>
          </a:xfrm>
          <a:prstGeom prst="rect">
            <a:avLst/>
          </a:prstGeom>
          <a:noFill/>
          <a:ln>
            <a:noFill/>
          </a:ln>
        </p:spPr>
        <p:txBody>
          <a:bodyPr vert="horz" anchor="ctr">
            <a:normAutofit/>
            <a:scene3d>
              <a:camera prst="orthographicFront"/>
              <a:lightRig rig="soft" dir="t"/>
            </a:scene3d>
            <a:sp3d prstMaterial="softEdge"/>
          </a:bodyPr>
          <a:lstStyle/>
          <a:p>
            <a:r>
              <a:rPr kumimoji="0" lang="en-US"/>
              <a:t>Click to edit Master title style</a:t>
            </a:r>
            <a:endParaRPr kumimoji="0" lang="en-US" dirty="0"/>
          </a:p>
        </p:txBody>
      </p:sp>
      <p:sp>
        <p:nvSpPr>
          <p:cNvPr id="8" name="Content Placeholder 7"/>
          <p:cNvSpPr>
            <a:spLocks noGrp="1"/>
          </p:cNvSpPr>
          <p:nvPr>
            <p:ph sz="quarter" idx="10"/>
          </p:nvPr>
        </p:nvSpPr>
        <p:spPr>
          <a:xfrm>
            <a:off x="609600" y="1371600"/>
            <a:ext cx="10972800" cy="47548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251919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2 content Content">
    <p:spTree>
      <p:nvGrpSpPr>
        <p:cNvPr id="1" name=""/>
        <p:cNvGrpSpPr/>
        <p:nvPr/>
      </p:nvGrpSpPr>
      <p:grpSpPr>
        <a:xfrm>
          <a:off x="0" y="0"/>
          <a:ext cx="0" cy="0"/>
          <a:chOff x="0" y="0"/>
          <a:chExt cx="0" cy="0"/>
        </a:xfrm>
      </p:grpSpPr>
      <p:sp>
        <p:nvSpPr>
          <p:cNvPr id="5" name="Title Placeholder 8"/>
          <p:cNvSpPr>
            <a:spLocks noGrp="1"/>
          </p:cNvSpPr>
          <p:nvPr>
            <p:ph type="title"/>
          </p:nvPr>
        </p:nvSpPr>
        <p:spPr>
          <a:xfrm>
            <a:off x="609600" y="292608"/>
            <a:ext cx="10972800" cy="731520"/>
          </a:xfrm>
          <a:prstGeom prst="rect">
            <a:avLst/>
          </a:prstGeom>
          <a:noFill/>
          <a:ln>
            <a:noFill/>
          </a:ln>
        </p:spPr>
        <p:txBody>
          <a:bodyPr vert="horz" anchor="ctr">
            <a:normAutofit/>
            <a:scene3d>
              <a:camera prst="orthographicFront"/>
              <a:lightRig rig="soft" dir="t"/>
            </a:scene3d>
            <a:sp3d prstMaterial="softEdge"/>
          </a:bodyPr>
          <a:lstStyle/>
          <a:p>
            <a:r>
              <a:rPr kumimoji="0" lang="en-US"/>
              <a:t>Click to edit Master title style</a:t>
            </a:r>
            <a:endParaRPr kumimoji="0" lang="en-US" dirty="0"/>
          </a:p>
        </p:txBody>
      </p:sp>
      <p:sp>
        <p:nvSpPr>
          <p:cNvPr id="8" name="Content Placeholder 7"/>
          <p:cNvSpPr>
            <a:spLocks noGrp="1"/>
          </p:cNvSpPr>
          <p:nvPr>
            <p:ph sz="quarter" idx="10"/>
          </p:nvPr>
        </p:nvSpPr>
        <p:spPr>
          <a:xfrm>
            <a:off x="609600" y="1371600"/>
            <a:ext cx="5388864" cy="47548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7"/>
          <p:cNvSpPr>
            <a:spLocks noGrp="1"/>
          </p:cNvSpPr>
          <p:nvPr>
            <p:ph sz="quarter" idx="11"/>
          </p:nvPr>
        </p:nvSpPr>
        <p:spPr>
          <a:xfrm>
            <a:off x="6197600" y="1371600"/>
            <a:ext cx="5388864" cy="47548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308819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ection Divider">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1472" t="8756" b="29356"/>
          <a:stretch/>
        </p:blipFill>
        <p:spPr>
          <a:xfrm>
            <a:off x="0" y="-25400"/>
            <a:ext cx="12192000" cy="5740400"/>
          </a:xfrm>
          <a:prstGeom prst="rect">
            <a:avLst/>
          </a:prstGeom>
        </p:spPr>
      </p:pic>
      <p:sp>
        <p:nvSpPr>
          <p:cNvPr id="7" name="Title 6"/>
          <p:cNvSpPr>
            <a:spLocks noGrp="1"/>
          </p:cNvSpPr>
          <p:nvPr>
            <p:ph type="title" hasCustomPrompt="1"/>
          </p:nvPr>
        </p:nvSpPr>
        <p:spPr>
          <a:xfrm>
            <a:off x="508000" y="2514600"/>
            <a:ext cx="10972800" cy="1143000"/>
          </a:xfrm>
          <a:prstGeom prst="rect">
            <a:avLst/>
          </a:prstGeom>
        </p:spPr>
        <p:txBody>
          <a:bodyPr>
            <a:normAutofit/>
          </a:bodyPr>
          <a:lstStyle>
            <a:lvl1pPr algn="l">
              <a:defRPr sz="4800">
                <a:latin typeface="Arial" panose="020B0604020202020204" pitchFamily="34" charset="0"/>
                <a:cs typeface="Arial" panose="020B0604020202020204" pitchFamily="34" charset="0"/>
              </a:defRPr>
            </a:lvl1pPr>
          </a:lstStyle>
          <a:p>
            <a:r>
              <a:rPr lang="en-US" dirty="0"/>
              <a:t>Section Divider</a:t>
            </a:r>
          </a:p>
        </p:txBody>
      </p:sp>
    </p:spTree>
    <p:extLst>
      <p:ext uri="{BB962C8B-B14F-4D97-AF65-F5344CB8AC3E}">
        <p14:creationId xmlns:p14="http://schemas.microsoft.com/office/powerpoint/2010/main" val="32621916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31439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1472" t="8756" b="29356"/>
          <a:stretch/>
        </p:blipFill>
        <p:spPr>
          <a:xfrm>
            <a:off x="0" y="-25400"/>
            <a:ext cx="12192000" cy="5740400"/>
          </a:xfrm>
          <a:prstGeom prst="rect">
            <a:avLst/>
          </a:prstGeom>
        </p:spPr>
      </p:pic>
    </p:spTree>
    <p:extLst>
      <p:ext uri="{BB962C8B-B14F-4D97-AF65-F5344CB8AC3E}">
        <p14:creationId xmlns:p14="http://schemas.microsoft.com/office/powerpoint/2010/main" val="39864311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8878E50-DE6C-46D7-AC62-94284142D6E4}"/>
              </a:ext>
            </a:extLst>
          </p:cNvPr>
          <p:cNvSpPr/>
          <p:nvPr/>
        </p:nvSpPr>
        <p:spPr>
          <a:xfrm>
            <a:off x="0" y="0"/>
            <a:ext cx="12192000" cy="6858000"/>
          </a:xfrm>
          <a:prstGeom prst="rect">
            <a:avLst/>
          </a:prstGeom>
          <a:gradFill flip="none" rotWithShape="1">
            <a:gsLst>
              <a:gs pos="0">
                <a:srgbClr val="007299"/>
              </a:gs>
              <a:gs pos="63000">
                <a:srgbClr val="007368"/>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A506869C-E8E1-4979-AA4D-D6C486EC6513}"/>
              </a:ext>
            </a:extLst>
          </p:cNvPr>
          <p:cNvSpPr/>
          <p:nvPr/>
        </p:nvSpPr>
        <p:spPr>
          <a:xfrm>
            <a:off x="577516" y="513347"/>
            <a:ext cx="11036968" cy="5823285"/>
          </a:xfrm>
          <a:prstGeom prst="rect">
            <a:avLst/>
          </a:prstGeom>
          <a:noFill/>
          <a:ln w="38100">
            <a:solidFill>
              <a:schemeClr val="bg1">
                <a:alpha val="1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a16="http://schemas.microsoft.com/office/drawing/2014/main" id="{904D5D57-41B7-444B-B43A-5D4D791692D0}"/>
              </a:ext>
            </a:extLst>
          </p:cNvPr>
          <p:cNvCxnSpPr/>
          <p:nvPr/>
        </p:nvCxnSpPr>
        <p:spPr>
          <a:xfrm>
            <a:off x="4283242" y="2490536"/>
            <a:ext cx="0" cy="1876927"/>
          </a:xfrm>
          <a:prstGeom prst="line">
            <a:avLst/>
          </a:prstGeom>
          <a:ln w="19050">
            <a:solidFill>
              <a:schemeClr val="bg1">
                <a:alpha val="17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130C5723-786B-46B5-AF9E-B5B4488EA586}"/>
              </a:ext>
            </a:extLst>
          </p:cNvPr>
          <p:cNvSpPr/>
          <p:nvPr/>
        </p:nvSpPr>
        <p:spPr>
          <a:xfrm>
            <a:off x="3511137" y="6227985"/>
            <a:ext cx="5169725" cy="2462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C932B5BC-B14A-4171-B563-8E0CEEECC691}"/>
              </a:ext>
            </a:extLst>
          </p:cNvPr>
          <p:cNvSpPr txBox="1"/>
          <p:nvPr/>
        </p:nvSpPr>
        <p:spPr>
          <a:xfrm>
            <a:off x="3556659" y="6227984"/>
            <a:ext cx="5078680" cy="246221"/>
          </a:xfrm>
          <a:prstGeom prst="rect">
            <a:avLst/>
          </a:prstGeom>
          <a:noFill/>
        </p:spPr>
        <p:txBody>
          <a:bodyPr wrap="square" rtlCol="0">
            <a:spAutoFit/>
          </a:bodyPr>
          <a:lstStyle/>
          <a:p>
            <a:pPr algn="ctr"/>
            <a:r>
              <a:rPr lang="en-US" sz="10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Helping Hospitals   </a:t>
            </a:r>
            <a:r>
              <a:rPr lang="en-US" sz="1000" b="1" dirty="0">
                <a:solidFill>
                  <a:srgbClr val="007368"/>
                </a:solidFill>
                <a:latin typeface="Open Sans" panose="020B0606030504020204" pitchFamily="34" charset="0"/>
                <a:ea typeface="Open Sans" panose="020B0606030504020204" pitchFamily="34" charset="0"/>
                <a:cs typeface="Open Sans" panose="020B0606030504020204" pitchFamily="34" charset="0"/>
              </a:rPr>
              <a:t>Manage Operations  </a:t>
            </a:r>
            <a:r>
              <a:rPr lang="en-US" sz="100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t>
            </a:r>
            <a:r>
              <a:rPr lang="en-US" sz="1000" b="1" dirty="0">
                <a:solidFill>
                  <a:srgbClr val="007368"/>
                </a:solidFill>
                <a:latin typeface="Open Sans" panose="020B0606030504020204" pitchFamily="34" charset="0"/>
                <a:ea typeface="Open Sans" panose="020B0606030504020204" pitchFamily="34" charset="0"/>
                <a:cs typeface="Open Sans" panose="020B0606030504020204" pitchFamily="34" charset="0"/>
              </a:rPr>
              <a:t> </a:t>
            </a:r>
            <a:r>
              <a:rPr lang="en-US" sz="1000" b="1" dirty="0">
                <a:solidFill>
                  <a:srgbClr val="AF232E"/>
                </a:solidFill>
                <a:latin typeface="Open Sans" panose="020B0606030504020204" pitchFamily="34" charset="0"/>
                <a:ea typeface="Open Sans" panose="020B0606030504020204" pitchFamily="34" charset="0"/>
                <a:cs typeface="Open Sans" panose="020B0606030504020204" pitchFamily="34" charset="0"/>
              </a:rPr>
              <a:t>Treat Patients </a:t>
            </a:r>
            <a:r>
              <a:rPr lang="en-US" sz="100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 </a:t>
            </a:r>
            <a:r>
              <a:rPr lang="en-US" sz="1000" b="1" dirty="0">
                <a:solidFill>
                  <a:srgbClr val="EC7526"/>
                </a:solidFill>
                <a:latin typeface="Open Sans" panose="020B0606030504020204" pitchFamily="34" charset="0"/>
                <a:ea typeface="Open Sans" panose="020B0606030504020204" pitchFamily="34" charset="0"/>
                <a:cs typeface="Open Sans" panose="020B0606030504020204" pitchFamily="34" charset="0"/>
              </a:rPr>
              <a:t>Serve Communities</a:t>
            </a:r>
          </a:p>
        </p:txBody>
      </p:sp>
      <p:sp>
        <p:nvSpPr>
          <p:cNvPr id="2" name="Title 1">
            <a:extLst>
              <a:ext uri="{FF2B5EF4-FFF2-40B4-BE49-F238E27FC236}">
                <a16:creationId xmlns:a16="http://schemas.microsoft.com/office/drawing/2014/main" id="{F413CAE0-1944-4C18-87AE-AAF28AB55742}"/>
              </a:ext>
            </a:extLst>
          </p:cNvPr>
          <p:cNvSpPr>
            <a:spLocks noGrp="1"/>
          </p:cNvSpPr>
          <p:nvPr>
            <p:ph type="ctrTitle" hasCustomPrompt="1"/>
          </p:nvPr>
        </p:nvSpPr>
        <p:spPr>
          <a:xfrm>
            <a:off x="4634644" y="2262790"/>
            <a:ext cx="6820028" cy="2387600"/>
          </a:xfrm>
        </p:spPr>
        <p:txBody>
          <a:bodyPr anchor="ctr">
            <a:normAutofit/>
          </a:bodyPr>
          <a:lstStyle>
            <a:lvl1pPr algn="l">
              <a:defRPr sz="5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8EF1D400-DDF2-4705-AAFD-126DCC81A1F9}"/>
              </a:ext>
            </a:extLst>
          </p:cNvPr>
          <p:cNvSpPr>
            <a:spLocks noGrp="1"/>
          </p:cNvSpPr>
          <p:nvPr>
            <p:ph type="subTitle" idx="1" hasCustomPrompt="1"/>
          </p:nvPr>
        </p:nvSpPr>
        <p:spPr>
          <a:xfrm>
            <a:off x="4634644" y="4591110"/>
            <a:ext cx="5807252" cy="1253079"/>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Name, Title</a:t>
            </a:r>
          </a:p>
          <a:p>
            <a:r>
              <a:rPr lang="en-US" sz="2000" dirty="0"/>
              <a:t>(Month Day, Year)</a:t>
            </a:r>
          </a:p>
        </p:txBody>
      </p:sp>
      <p:pic>
        <p:nvPicPr>
          <p:cNvPr id="16" name="Picture 15" descr="A red and white logo&#10;&#10;Description automatically generated with low confidence">
            <a:extLst>
              <a:ext uri="{FF2B5EF4-FFF2-40B4-BE49-F238E27FC236}">
                <a16:creationId xmlns:a16="http://schemas.microsoft.com/office/drawing/2014/main" id="{26B90FEA-14F8-4BE4-A7CC-AF6211C488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6724" y="2943117"/>
            <a:ext cx="2801310" cy="971765"/>
          </a:xfrm>
          <a:prstGeom prst="rect">
            <a:avLst/>
          </a:prstGeom>
        </p:spPr>
      </p:pic>
    </p:spTree>
    <p:extLst>
      <p:ext uri="{BB962C8B-B14F-4D97-AF65-F5344CB8AC3E}">
        <p14:creationId xmlns:p14="http://schemas.microsoft.com/office/powerpoint/2010/main" val="41525976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3FCBCC-4868-4748-A09A-A9171DDB3073}"/>
              </a:ext>
            </a:extLst>
          </p:cNvPr>
          <p:cNvSpPr>
            <a:spLocks noGrp="1"/>
          </p:cNvSpPr>
          <p:nvPr>
            <p:ph idx="1"/>
          </p:nvPr>
        </p:nvSpPr>
        <p:spPr>
          <a:xfrm>
            <a:off x="838200" y="1825625"/>
            <a:ext cx="10515600" cy="4351338"/>
          </a:xfrm>
        </p:spPr>
        <p:txBody>
          <a:bodyPr/>
          <a:lstStyle>
            <a:lvl1pPr>
              <a:buClr>
                <a:schemeClr val="tx1"/>
              </a:buClr>
              <a:defRPr/>
            </a:lvl1pPr>
            <a:lvl2pPr>
              <a:buClr>
                <a:srgbClr val="007368"/>
              </a:buClr>
              <a:buFont typeface="Wingdings" panose="05000000000000000000" pitchFamily="2" charset="2"/>
              <a:buChar char="Ø"/>
              <a:defRPr/>
            </a:lvl2pPr>
            <a:lvl3pPr>
              <a:buFont typeface="Wingdings" panose="05000000000000000000" pitchFamily="2" charset="2"/>
              <a:buChar char="§"/>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a:extLst>
              <a:ext uri="{FF2B5EF4-FFF2-40B4-BE49-F238E27FC236}">
                <a16:creationId xmlns:a16="http://schemas.microsoft.com/office/drawing/2014/main" id="{D0F4A044-B456-4E05-BFE8-EF87BADEA353}"/>
              </a:ext>
            </a:extLst>
          </p:cNvPr>
          <p:cNvSpPr/>
          <p:nvPr/>
        </p:nvSpPr>
        <p:spPr>
          <a:xfrm>
            <a:off x="8128000" y="-4617"/>
            <a:ext cx="4064000" cy="167659"/>
          </a:xfrm>
          <a:prstGeom prst="rect">
            <a:avLst/>
          </a:prstGeom>
          <a:gradFill flip="none" rotWithShape="1">
            <a:gsLst>
              <a:gs pos="0">
                <a:srgbClr val="F4B233"/>
              </a:gs>
              <a:gs pos="63000">
                <a:srgbClr val="EC752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4AC69CB2-7D0C-4590-B949-D1F4D80151DA}"/>
              </a:ext>
            </a:extLst>
          </p:cNvPr>
          <p:cNvSpPr/>
          <p:nvPr/>
        </p:nvSpPr>
        <p:spPr>
          <a:xfrm>
            <a:off x="4064000" y="-4616"/>
            <a:ext cx="4064000" cy="167659"/>
          </a:xfrm>
          <a:prstGeom prst="rect">
            <a:avLst/>
          </a:prstGeom>
          <a:gradFill flip="none" rotWithShape="1">
            <a:gsLst>
              <a:gs pos="0">
                <a:srgbClr val="EC7526"/>
              </a:gs>
              <a:gs pos="63000">
                <a:srgbClr val="AF232E"/>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EE290A8F-B393-4BD5-962E-0C24E0A2C064}"/>
              </a:ext>
            </a:extLst>
          </p:cNvPr>
          <p:cNvSpPr/>
          <p:nvPr/>
        </p:nvSpPr>
        <p:spPr>
          <a:xfrm>
            <a:off x="0" y="-4618"/>
            <a:ext cx="4064000" cy="167659"/>
          </a:xfrm>
          <a:prstGeom prst="rect">
            <a:avLst/>
          </a:prstGeom>
          <a:gradFill flip="none" rotWithShape="1">
            <a:gsLst>
              <a:gs pos="0">
                <a:srgbClr val="007299"/>
              </a:gs>
              <a:gs pos="63000">
                <a:srgbClr val="007368"/>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descr="A close up of a sign&#10;&#10;Description automatically generated">
            <a:extLst>
              <a:ext uri="{FF2B5EF4-FFF2-40B4-BE49-F238E27FC236}">
                <a16:creationId xmlns:a16="http://schemas.microsoft.com/office/drawing/2014/main" id="{3A94EB07-C01E-418F-8893-DC0D5F3F2B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881" y="256404"/>
            <a:ext cx="916862" cy="241214"/>
          </a:xfrm>
          <a:prstGeom prst="rect">
            <a:avLst/>
          </a:prstGeom>
        </p:spPr>
      </p:pic>
      <p:sp>
        <p:nvSpPr>
          <p:cNvPr id="12" name="Title 1">
            <a:extLst>
              <a:ext uri="{FF2B5EF4-FFF2-40B4-BE49-F238E27FC236}">
                <a16:creationId xmlns:a16="http://schemas.microsoft.com/office/drawing/2014/main" id="{D5E57E27-CA2A-4A92-9B24-5541A998106D}"/>
              </a:ext>
            </a:extLst>
          </p:cNvPr>
          <p:cNvSpPr>
            <a:spLocks noGrp="1"/>
          </p:cNvSpPr>
          <p:nvPr>
            <p:ph type="title"/>
          </p:nvPr>
        </p:nvSpPr>
        <p:spPr>
          <a:xfrm>
            <a:off x="838200" y="863888"/>
            <a:ext cx="10515600" cy="961737"/>
          </a:xfrm>
        </p:spPr>
        <p:txBody>
          <a:bodyPr/>
          <a:lstStyle>
            <a:lvl1pPr>
              <a:defRPr>
                <a:solidFill>
                  <a:srgbClr val="007368"/>
                </a:solidFill>
              </a:defRPr>
            </a:lvl1pPr>
          </a:lstStyle>
          <a:p>
            <a:r>
              <a:rPr lang="en-US"/>
              <a:t>Click to edit Master title style</a:t>
            </a:r>
            <a:endParaRPr lang="en-US" dirty="0"/>
          </a:p>
        </p:txBody>
      </p:sp>
      <p:sp>
        <p:nvSpPr>
          <p:cNvPr id="15" name="Date Placeholder 3">
            <a:extLst>
              <a:ext uri="{FF2B5EF4-FFF2-40B4-BE49-F238E27FC236}">
                <a16:creationId xmlns:a16="http://schemas.microsoft.com/office/drawing/2014/main" id="{C312550C-1B74-4744-AF77-0152503343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16" name="Footer Placeholder 4">
            <a:extLst>
              <a:ext uri="{FF2B5EF4-FFF2-40B4-BE49-F238E27FC236}">
                <a16:creationId xmlns:a16="http://schemas.microsoft.com/office/drawing/2014/main" id="{FFF0B48E-B607-4776-8514-6D5132AECB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17" name="Slide Number Placeholder 5">
            <a:extLst>
              <a:ext uri="{FF2B5EF4-FFF2-40B4-BE49-F238E27FC236}">
                <a16:creationId xmlns:a16="http://schemas.microsoft.com/office/drawing/2014/main" id="{2BB68771-35E5-4737-9DF0-48EF8E25D88D}"/>
              </a:ext>
            </a:extLst>
          </p:cNvPr>
          <p:cNvSpPr>
            <a:spLocks noGrp="1"/>
          </p:cNvSpPr>
          <p:nvPr>
            <p:ph type="sldNum" sz="quarter" idx="4"/>
          </p:nvPr>
        </p:nvSpPr>
        <p:spPr>
          <a:xfrm>
            <a:off x="11387468" y="6356350"/>
            <a:ext cx="494486" cy="365125"/>
          </a:xfrm>
          <a:prstGeom prst="rect">
            <a:avLst/>
          </a:prstGeom>
        </p:spPr>
        <p:txBody>
          <a:bodyPr vert="horz" lIns="91440" tIns="45720" rIns="91440" bIns="45720" rtlCol="0" anchor="ctr"/>
          <a:lstStyle>
            <a:lvl1pPr algn="r">
              <a:defRPr sz="1200">
                <a:solidFill>
                  <a:schemeClr val="tx1"/>
                </a:solidFill>
              </a:defRPr>
            </a:lvl1pPr>
          </a:lstStyle>
          <a:p>
            <a:fld id="{ABC03093-1E0A-48CD-BA77-5C162DE87E38}" type="slidenum">
              <a:rPr lang="en-US" smtClean="0"/>
              <a:pPr/>
              <a:t>‹#›</a:t>
            </a:fld>
            <a:endParaRPr lang="en-US" dirty="0"/>
          </a:p>
        </p:txBody>
      </p:sp>
    </p:spTree>
    <p:extLst>
      <p:ext uri="{BB962C8B-B14F-4D97-AF65-F5344CB8AC3E}">
        <p14:creationId xmlns:p14="http://schemas.microsoft.com/office/powerpoint/2010/main" val="24143176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9FCE0-2AC5-447D-A121-8380233B8C53}"/>
              </a:ext>
            </a:extLst>
          </p:cNvPr>
          <p:cNvSpPr>
            <a:spLocks noGrp="1"/>
          </p:cNvSpPr>
          <p:nvPr>
            <p:ph type="title"/>
          </p:nvPr>
        </p:nvSpPr>
        <p:spPr>
          <a:xfrm>
            <a:off x="838200" y="863888"/>
            <a:ext cx="10515600" cy="961737"/>
          </a:xfrm>
        </p:spPr>
        <p:txBody>
          <a:bodyPr/>
          <a:lstStyle>
            <a:lvl1pPr>
              <a:defRPr>
                <a:solidFill>
                  <a:srgbClr val="007368"/>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7538095F-5912-4AC3-BDA3-7DE380B99A6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8A2476B-0D1C-4A59-879A-5F18724A916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3">
            <a:extLst>
              <a:ext uri="{FF2B5EF4-FFF2-40B4-BE49-F238E27FC236}">
                <a16:creationId xmlns:a16="http://schemas.microsoft.com/office/drawing/2014/main" id="{24F794B3-D4BC-40F8-9E4B-330D152C6204}"/>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7" name="Footer Placeholder 4">
            <a:extLst>
              <a:ext uri="{FF2B5EF4-FFF2-40B4-BE49-F238E27FC236}">
                <a16:creationId xmlns:a16="http://schemas.microsoft.com/office/drawing/2014/main" id="{E9FFCA6F-F910-4B47-8A8B-B12148D30E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8" name="Slide Number Placeholder 5">
            <a:extLst>
              <a:ext uri="{FF2B5EF4-FFF2-40B4-BE49-F238E27FC236}">
                <a16:creationId xmlns:a16="http://schemas.microsoft.com/office/drawing/2014/main" id="{DAC4711B-9EFA-4E3F-94C5-C78146CAFB78}"/>
              </a:ext>
            </a:extLst>
          </p:cNvPr>
          <p:cNvSpPr>
            <a:spLocks noGrp="1"/>
          </p:cNvSpPr>
          <p:nvPr>
            <p:ph type="sldNum" sz="quarter" idx="4"/>
          </p:nvPr>
        </p:nvSpPr>
        <p:spPr>
          <a:xfrm>
            <a:off x="11387468" y="6356350"/>
            <a:ext cx="494486" cy="365125"/>
          </a:xfrm>
          <a:prstGeom prst="rect">
            <a:avLst/>
          </a:prstGeom>
        </p:spPr>
        <p:txBody>
          <a:bodyPr vert="horz" lIns="91440" tIns="45720" rIns="91440" bIns="45720" rtlCol="0" anchor="ctr"/>
          <a:lstStyle>
            <a:lvl1pPr algn="r">
              <a:defRPr sz="1200">
                <a:solidFill>
                  <a:schemeClr val="tx1"/>
                </a:solidFill>
              </a:defRPr>
            </a:lvl1pPr>
          </a:lstStyle>
          <a:p>
            <a:fld id="{ABC03093-1E0A-48CD-BA77-5C162DE87E38}" type="slidenum">
              <a:rPr lang="en-US" smtClean="0"/>
              <a:pPr/>
              <a:t>‹#›</a:t>
            </a:fld>
            <a:endParaRPr lang="en-US" dirty="0"/>
          </a:p>
        </p:txBody>
      </p:sp>
    </p:spTree>
    <p:extLst>
      <p:ext uri="{BB962C8B-B14F-4D97-AF65-F5344CB8AC3E}">
        <p14:creationId xmlns:p14="http://schemas.microsoft.com/office/powerpoint/2010/main" val="966119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9150BE8-59BA-4B87-9150-DA1F01615228}"/>
              </a:ext>
            </a:extLst>
          </p:cNvPr>
          <p:cNvSpPr>
            <a:spLocks noGrp="1"/>
          </p:cNvSpPr>
          <p:nvPr>
            <p:ph type="body" idx="1"/>
          </p:nvPr>
        </p:nvSpPr>
        <p:spPr>
          <a:xfrm>
            <a:off x="839788" y="1825625"/>
            <a:ext cx="5157787" cy="679450"/>
          </a:xfrm>
        </p:spPr>
        <p:txBody>
          <a:bodyPr anchor="b"/>
          <a:lstStyle>
            <a:lvl1pPr marL="0" indent="0">
              <a:buNone/>
              <a:defRPr sz="2400" b="1">
                <a:solidFill>
                  <a:srgbClr val="00736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DEA41FB-7CA8-438F-B7BD-48208149212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7C78024-933A-4741-A705-DC80683EA837}"/>
              </a:ext>
            </a:extLst>
          </p:cNvPr>
          <p:cNvSpPr>
            <a:spLocks noGrp="1"/>
          </p:cNvSpPr>
          <p:nvPr>
            <p:ph type="body" sz="quarter" idx="3"/>
          </p:nvPr>
        </p:nvSpPr>
        <p:spPr>
          <a:xfrm>
            <a:off x="6172200" y="1825623"/>
            <a:ext cx="5183188" cy="679451"/>
          </a:xfrm>
        </p:spPr>
        <p:txBody>
          <a:bodyPr anchor="b"/>
          <a:lstStyle>
            <a:lvl1pPr marL="0" indent="0">
              <a:buNone/>
              <a:defRPr sz="2400" b="1">
                <a:solidFill>
                  <a:srgbClr val="00736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480BC19-169E-42DE-9B8F-B2CAF0FA1D1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568E03A5-4185-403A-A667-ECCBADE3FF9D}"/>
              </a:ext>
            </a:extLst>
          </p:cNvPr>
          <p:cNvSpPr>
            <a:spLocks noGrp="1"/>
          </p:cNvSpPr>
          <p:nvPr>
            <p:ph type="title"/>
          </p:nvPr>
        </p:nvSpPr>
        <p:spPr>
          <a:xfrm>
            <a:off x="838200" y="863888"/>
            <a:ext cx="10515600" cy="961737"/>
          </a:xfrm>
        </p:spPr>
        <p:txBody>
          <a:bodyPr/>
          <a:lstStyle>
            <a:lvl1pPr>
              <a:defRPr>
                <a:solidFill>
                  <a:srgbClr val="007368"/>
                </a:solidFill>
              </a:defRPr>
            </a:lvl1pPr>
          </a:lstStyle>
          <a:p>
            <a:r>
              <a:rPr lang="en-US"/>
              <a:t>Click to edit Master title style</a:t>
            </a:r>
            <a:endParaRPr lang="en-US" dirty="0"/>
          </a:p>
        </p:txBody>
      </p:sp>
      <p:sp>
        <p:nvSpPr>
          <p:cNvPr id="9" name="Date Placeholder 3">
            <a:extLst>
              <a:ext uri="{FF2B5EF4-FFF2-40B4-BE49-F238E27FC236}">
                <a16:creationId xmlns:a16="http://schemas.microsoft.com/office/drawing/2014/main" id="{98838566-DF1F-4735-A269-4D13D25831DB}"/>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10" name="Footer Placeholder 4">
            <a:extLst>
              <a:ext uri="{FF2B5EF4-FFF2-40B4-BE49-F238E27FC236}">
                <a16:creationId xmlns:a16="http://schemas.microsoft.com/office/drawing/2014/main" id="{C4379F81-264F-43B7-9B54-26126CB1D61A}"/>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11" name="Slide Number Placeholder 5">
            <a:extLst>
              <a:ext uri="{FF2B5EF4-FFF2-40B4-BE49-F238E27FC236}">
                <a16:creationId xmlns:a16="http://schemas.microsoft.com/office/drawing/2014/main" id="{733C2A21-529D-445D-85FA-CEC38CC75541}"/>
              </a:ext>
            </a:extLst>
          </p:cNvPr>
          <p:cNvSpPr>
            <a:spLocks noGrp="1"/>
          </p:cNvSpPr>
          <p:nvPr>
            <p:ph type="sldNum" sz="quarter" idx="12"/>
          </p:nvPr>
        </p:nvSpPr>
        <p:spPr>
          <a:xfrm>
            <a:off x="11387468" y="6356350"/>
            <a:ext cx="494486" cy="365125"/>
          </a:xfrm>
          <a:prstGeom prst="rect">
            <a:avLst/>
          </a:prstGeom>
        </p:spPr>
        <p:txBody>
          <a:bodyPr vert="horz" lIns="91440" tIns="45720" rIns="91440" bIns="45720" rtlCol="0" anchor="ctr"/>
          <a:lstStyle>
            <a:lvl1pPr algn="r">
              <a:defRPr sz="1200">
                <a:solidFill>
                  <a:schemeClr val="tx1"/>
                </a:solidFill>
              </a:defRPr>
            </a:lvl1pPr>
          </a:lstStyle>
          <a:p>
            <a:fld id="{ABC03093-1E0A-48CD-BA77-5C162DE87E38}" type="slidenum">
              <a:rPr lang="en-US" smtClean="0"/>
              <a:pPr/>
              <a:t>‹#›</a:t>
            </a:fld>
            <a:endParaRPr lang="en-US" dirty="0"/>
          </a:p>
        </p:txBody>
      </p:sp>
    </p:spTree>
    <p:extLst>
      <p:ext uri="{BB962C8B-B14F-4D97-AF65-F5344CB8AC3E}">
        <p14:creationId xmlns:p14="http://schemas.microsoft.com/office/powerpoint/2010/main" val="24177571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E0850E4-A014-4C38-9539-A2FA360D2BD5}"/>
              </a:ext>
            </a:extLst>
          </p:cNvPr>
          <p:cNvSpPr/>
          <p:nvPr/>
        </p:nvSpPr>
        <p:spPr>
          <a:xfrm>
            <a:off x="0" y="627321"/>
            <a:ext cx="12192000" cy="6230679"/>
          </a:xfrm>
          <a:prstGeom prst="rect">
            <a:avLst/>
          </a:prstGeom>
          <a:gradFill flip="none" rotWithShape="1">
            <a:gsLst>
              <a:gs pos="0">
                <a:srgbClr val="EC7526"/>
              </a:gs>
              <a:gs pos="63000">
                <a:srgbClr val="AF232E"/>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D47FE3B-E267-496D-B7CB-BD53D40D4D0A}"/>
              </a:ext>
            </a:extLst>
          </p:cNvPr>
          <p:cNvSpPr>
            <a:spLocks noGrp="1"/>
          </p:cNvSpPr>
          <p:nvPr>
            <p:ph type="title" hasCustomPrompt="1"/>
          </p:nvPr>
        </p:nvSpPr>
        <p:spPr>
          <a:xfrm>
            <a:off x="406400" y="627322"/>
            <a:ext cx="11379200" cy="6230678"/>
          </a:xfrm>
        </p:spPr>
        <p:txBody>
          <a:bodyPr>
            <a:noAutofit/>
          </a:bodyPr>
          <a:lstStyle>
            <a:lvl1pPr algn="ctr">
              <a:defRPr sz="4000" b="0">
                <a:solidFill>
                  <a:schemeClr val="bg1"/>
                </a:solidFill>
              </a:defRPr>
            </a:lvl1pPr>
          </a:lstStyle>
          <a:p>
            <a:r>
              <a:rPr lang="en-US" dirty="0"/>
              <a:t>CLICK TO EDIT MASTER TITLE STYLE</a:t>
            </a:r>
          </a:p>
        </p:txBody>
      </p:sp>
      <p:sp>
        <p:nvSpPr>
          <p:cNvPr id="5" name="Date Placeholder 3">
            <a:extLst>
              <a:ext uri="{FF2B5EF4-FFF2-40B4-BE49-F238E27FC236}">
                <a16:creationId xmlns:a16="http://schemas.microsoft.com/office/drawing/2014/main" id="{15365EE0-4DB2-463E-A4DB-7728093810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Footer Placeholder 4">
            <a:extLst>
              <a:ext uri="{FF2B5EF4-FFF2-40B4-BE49-F238E27FC236}">
                <a16:creationId xmlns:a16="http://schemas.microsoft.com/office/drawing/2014/main" id="{E4896185-7511-47FF-8C96-0BFE1EA9EE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7" name="Slide Number Placeholder 5">
            <a:extLst>
              <a:ext uri="{FF2B5EF4-FFF2-40B4-BE49-F238E27FC236}">
                <a16:creationId xmlns:a16="http://schemas.microsoft.com/office/drawing/2014/main" id="{333B5DF3-E9DB-4190-9661-4AAA6DB36D96}"/>
              </a:ext>
            </a:extLst>
          </p:cNvPr>
          <p:cNvSpPr>
            <a:spLocks noGrp="1"/>
          </p:cNvSpPr>
          <p:nvPr>
            <p:ph type="sldNum" sz="quarter" idx="4"/>
          </p:nvPr>
        </p:nvSpPr>
        <p:spPr>
          <a:xfrm>
            <a:off x="11387468" y="6356350"/>
            <a:ext cx="494486" cy="365125"/>
          </a:xfrm>
          <a:prstGeom prst="rect">
            <a:avLst/>
          </a:prstGeom>
        </p:spPr>
        <p:txBody>
          <a:bodyPr vert="horz" lIns="91440" tIns="45720" rIns="91440" bIns="45720" rtlCol="0" anchor="ctr"/>
          <a:lstStyle>
            <a:lvl1pPr algn="r">
              <a:defRPr sz="1200">
                <a:solidFill>
                  <a:schemeClr val="bg1"/>
                </a:solidFill>
              </a:defRPr>
            </a:lvl1pPr>
          </a:lstStyle>
          <a:p>
            <a:fld id="{ABC03093-1E0A-48CD-BA77-5C162DE87E38}" type="slidenum">
              <a:rPr lang="en-US" smtClean="0"/>
              <a:pPr/>
              <a:t>‹#›</a:t>
            </a:fld>
            <a:endParaRPr lang="en-US" dirty="0"/>
          </a:p>
        </p:txBody>
      </p:sp>
    </p:spTree>
    <p:extLst>
      <p:ext uri="{BB962C8B-B14F-4D97-AF65-F5344CB8AC3E}">
        <p14:creationId xmlns:p14="http://schemas.microsoft.com/office/powerpoint/2010/main" val="8497610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A6EFF0D-8974-4226-B949-CE17313E67FD}"/>
              </a:ext>
            </a:extLst>
          </p:cNvPr>
          <p:cNvSpPr/>
          <p:nvPr/>
        </p:nvSpPr>
        <p:spPr>
          <a:xfrm>
            <a:off x="0" y="606057"/>
            <a:ext cx="12192000" cy="6251944"/>
          </a:xfrm>
          <a:prstGeom prst="rect">
            <a:avLst/>
          </a:prstGeom>
          <a:gradFill flip="none" rotWithShape="1">
            <a:gsLst>
              <a:gs pos="0">
                <a:srgbClr val="007299"/>
              </a:gs>
              <a:gs pos="63000">
                <a:srgbClr val="007368"/>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D47FE3B-E267-496D-B7CB-BD53D40D4D0A}"/>
              </a:ext>
            </a:extLst>
          </p:cNvPr>
          <p:cNvSpPr>
            <a:spLocks noGrp="1"/>
          </p:cNvSpPr>
          <p:nvPr>
            <p:ph type="title" hasCustomPrompt="1"/>
          </p:nvPr>
        </p:nvSpPr>
        <p:spPr>
          <a:xfrm>
            <a:off x="406400" y="606057"/>
            <a:ext cx="11379200" cy="6251943"/>
          </a:xfrm>
        </p:spPr>
        <p:txBody>
          <a:bodyPr>
            <a:noAutofit/>
          </a:bodyPr>
          <a:lstStyle>
            <a:lvl1pPr algn="ctr">
              <a:defRPr sz="4000" b="0">
                <a:solidFill>
                  <a:schemeClr val="bg1"/>
                </a:solidFill>
              </a:defRPr>
            </a:lvl1pPr>
          </a:lstStyle>
          <a:p>
            <a:r>
              <a:rPr lang="en-US" dirty="0"/>
              <a:t>CLICK TO EDIT MASTER TITLE STYLE</a:t>
            </a:r>
          </a:p>
        </p:txBody>
      </p:sp>
      <p:sp>
        <p:nvSpPr>
          <p:cNvPr id="5" name="Date Placeholder 3">
            <a:extLst>
              <a:ext uri="{FF2B5EF4-FFF2-40B4-BE49-F238E27FC236}">
                <a16:creationId xmlns:a16="http://schemas.microsoft.com/office/drawing/2014/main" id="{CE8F4A52-C920-451B-89E2-2733F04BAF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Footer Placeholder 4">
            <a:extLst>
              <a:ext uri="{FF2B5EF4-FFF2-40B4-BE49-F238E27FC236}">
                <a16:creationId xmlns:a16="http://schemas.microsoft.com/office/drawing/2014/main" id="{4F23E6BD-609C-46AE-BCB0-5A5CD07DA1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7" name="Slide Number Placeholder 5">
            <a:extLst>
              <a:ext uri="{FF2B5EF4-FFF2-40B4-BE49-F238E27FC236}">
                <a16:creationId xmlns:a16="http://schemas.microsoft.com/office/drawing/2014/main" id="{ED25676A-0965-4A3E-95D8-D907A0E18B37}"/>
              </a:ext>
            </a:extLst>
          </p:cNvPr>
          <p:cNvSpPr>
            <a:spLocks noGrp="1"/>
          </p:cNvSpPr>
          <p:nvPr>
            <p:ph type="sldNum" sz="quarter" idx="4"/>
          </p:nvPr>
        </p:nvSpPr>
        <p:spPr>
          <a:xfrm>
            <a:off x="11387468" y="6356350"/>
            <a:ext cx="494486" cy="365125"/>
          </a:xfrm>
          <a:prstGeom prst="rect">
            <a:avLst/>
          </a:prstGeom>
        </p:spPr>
        <p:txBody>
          <a:bodyPr vert="horz" lIns="91440" tIns="45720" rIns="91440" bIns="45720" rtlCol="0" anchor="ctr"/>
          <a:lstStyle>
            <a:lvl1pPr algn="r">
              <a:defRPr sz="1200">
                <a:solidFill>
                  <a:schemeClr val="bg1"/>
                </a:solidFill>
              </a:defRPr>
            </a:lvl1pPr>
          </a:lstStyle>
          <a:p>
            <a:fld id="{ABC03093-1E0A-48CD-BA77-5C162DE87E38}" type="slidenum">
              <a:rPr lang="en-US" smtClean="0"/>
              <a:pPr/>
              <a:t>‹#›</a:t>
            </a:fld>
            <a:endParaRPr lang="en-US" dirty="0"/>
          </a:p>
        </p:txBody>
      </p:sp>
    </p:spTree>
    <p:extLst>
      <p:ext uri="{BB962C8B-B14F-4D97-AF65-F5344CB8AC3E}">
        <p14:creationId xmlns:p14="http://schemas.microsoft.com/office/powerpoint/2010/main" val="40809119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5E3C2F-E43B-4902-89C2-268B247BBF33}"/>
              </a:ext>
            </a:extLst>
          </p:cNvPr>
          <p:cNvSpPr/>
          <p:nvPr/>
        </p:nvSpPr>
        <p:spPr>
          <a:xfrm>
            <a:off x="0" y="627321"/>
            <a:ext cx="12192000" cy="6230679"/>
          </a:xfrm>
          <a:prstGeom prst="rect">
            <a:avLst/>
          </a:prstGeom>
          <a:gradFill flip="none" rotWithShape="1">
            <a:gsLst>
              <a:gs pos="0">
                <a:srgbClr val="F4B233"/>
              </a:gs>
              <a:gs pos="63000">
                <a:srgbClr val="EC752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D47FE3B-E267-496D-B7CB-BD53D40D4D0A}"/>
              </a:ext>
            </a:extLst>
          </p:cNvPr>
          <p:cNvSpPr>
            <a:spLocks noGrp="1"/>
          </p:cNvSpPr>
          <p:nvPr>
            <p:ph type="title" hasCustomPrompt="1"/>
          </p:nvPr>
        </p:nvSpPr>
        <p:spPr>
          <a:xfrm>
            <a:off x="406400" y="627321"/>
            <a:ext cx="11379200" cy="6230679"/>
          </a:xfrm>
        </p:spPr>
        <p:txBody>
          <a:bodyPr>
            <a:noAutofit/>
          </a:bodyPr>
          <a:lstStyle>
            <a:lvl1pPr algn="ctr">
              <a:defRPr sz="4000" b="0">
                <a:solidFill>
                  <a:schemeClr val="bg1"/>
                </a:solidFill>
              </a:defRPr>
            </a:lvl1pPr>
          </a:lstStyle>
          <a:p>
            <a:r>
              <a:rPr lang="en-US" dirty="0"/>
              <a:t>CLICK TO EDIT MASTER TITLE STYLE</a:t>
            </a:r>
          </a:p>
        </p:txBody>
      </p:sp>
      <p:sp>
        <p:nvSpPr>
          <p:cNvPr id="6" name="Date Placeholder 3">
            <a:extLst>
              <a:ext uri="{FF2B5EF4-FFF2-40B4-BE49-F238E27FC236}">
                <a16:creationId xmlns:a16="http://schemas.microsoft.com/office/drawing/2014/main" id="{E1BB3997-98F2-4667-BB8F-638F08D25E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7" name="Footer Placeholder 4">
            <a:extLst>
              <a:ext uri="{FF2B5EF4-FFF2-40B4-BE49-F238E27FC236}">
                <a16:creationId xmlns:a16="http://schemas.microsoft.com/office/drawing/2014/main" id="{EDDFF795-B185-47C0-85B5-E2595D6D0C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8" name="Slide Number Placeholder 5">
            <a:extLst>
              <a:ext uri="{FF2B5EF4-FFF2-40B4-BE49-F238E27FC236}">
                <a16:creationId xmlns:a16="http://schemas.microsoft.com/office/drawing/2014/main" id="{17F23D30-6029-4041-B5AE-A471E7CCC71D}"/>
              </a:ext>
            </a:extLst>
          </p:cNvPr>
          <p:cNvSpPr>
            <a:spLocks noGrp="1"/>
          </p:cNvSpPr>
          <p:nvPr>
            <p:ph type="sldNum" sz="quarter" idx="4"/>
          </p:nvPr>
        </p:nvSpPr>
        <p:spPr>
          <a:xfrm>
            <a:off x="11387468" y="6356350"/>
            <a:ext cx="494486" cy="365125"/>
          </a:xfrm>
          <a:prstGeom prst="rect">
            <a:avLst/>
          </a:prstGeom>
        </p:spPr>
        <p:txBody>
          <a:bodyPr vert="horz" lIns="91440" tIns="45720" rIns="91440" bIns="45720" rtlCol="0" anchor="ctr"/>
          <a:lstStyle>
            <a:lvl1pPr algn="r">
              <a:defRPr sz="1200">
                <a:solidFill>
                  <a:schemeClr val="bg1"/>
                </a:solidFill>
              </a:defRPr>
            </a:lvl1pPr>
          </a:lstStyle>
          <a:p>
            <a:fld id="{ABC03093-1E0A-48CD-BA77-5C162DE87E38}" type="slidenum">
              <a:rPr lang="en-US" smtClean="0"/>
              <a:pPr/>
              <a:t>‹#›</a:t>
            </a:fld>
            <a:endParaRPr lang="en-US" dirty="0"/>
          </a:p>
        </p:txBody>
      </p:sp>
    </p:spTree>
    <p:extLst>
      <p:ext uri="{BB962C8B-B14F-4D97-AF65-F5344CB8AC3E}">
        <p14:creationId xmlns:p14="http://schemas.microsoft.com/office/powerpoint/2010/main" val="32484863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_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E0850E4-A014-4C38-9539-A2FA360D2BD5}"/>
              </a:ext>
            </a:extLst>
          </p:cNvPr>
          <p:cNvSpPr/>
          <p:nvPr/>
        </p:nvSpPr>
        <p:spPr>
          <a:xfrm>
            <a:off x="0" y="627321"/>
            <a:ext cx="4747491" cy="6230679"/>
          </a:xfrm>
          <a:prstGeom prst="rect">
            <a:avLst/>
          </a:prstGeom>
          <a:gradFill flip="none" rotWithShape="1">
            <a:gsLst>
              <a:gs pos="0">
                <a:srgbClr val="EC7526"/>
              </a:gs>
              <a:gs pos="63000">
                <a:srgbClr val="AF232E"/>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D47FE3B-E267-496D-B7CB-BD53D40D4D0A}"/>
              </a:ext>
            </a:extLst>
          </p:cNvPr>
          <p:cNvSpPr>
            <a:spLocks noGrp="1"/>
          </p:cNvSpPr>
          <p:nvPr>
            <p:ph type="title" hasCustomPrompt="1"/>
          </p:nvPr>
        </p:nvSpPr>
        <p:spPr>
          <a:xfrm>
            <a:off x="0" y="731653"/>
            <a:ext cx="4747491" cy="6126347"/>
          </a:xfrm>
        </p:spPr>
        <p:txBody>
          <a:bodyPr>
            <a:noAutofit/>
          </a:bodyPr>
          <a:lstStyle>
            <a:lvl1pPr algn="ctr">
              <a:defRPr sz="4000" b="0">
                <a:solidFill>
                  <a:schemeClr val="bg1"/>
                </a:solidFill>
              </a:defRPr>
            </a:lvl1pPr>
          </a:lstStyle>
          <a:p>
            <a:r>
              <a:rPr lang="en-US" dirty="0"/>
              <a:t>CLICK TO EDIT MASTER TITLE STYLE</a:t>
            </a:r>
          </a:p>
        </p:txBody>
      </p:sp>
      <p:sp>
        <p:nvSpPr>
          <p:cNvPr id="6" name="Text Placeholder 3">
            <a:extLst>
              <a:ext uri="{FF2B5EF4-FFF2-40B4-BE49-F238E27FC236}">
                <a16:creationId xmlns:a16="http://schemas.microsoft.com/office/drawing/2014/main" id="{9BF5D47E-ABA9-4980-B56A-8F8B1FFAAD39}"/>
              </a:ext>
            </a:extLst>
          </p:cNvPr>
          <p:cNvSpPr>
            <a:spLocks noGrp="1"/>
          </p:cNvSpPr>
          <p:nvPr>
            <p:ph type="body" sz="half" idx="2"/>
          </p:nvPr>
        </p:nvSpPr>
        <p:spPr>
          <a:xfrm>
            <a:off x="5217824" y="1644073"/>
            <a:ext cx="6309158" cy="467749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Date Placeholder 3">
            <a:extLst>
              <a:ext uri="{FF2B5EF4-FFF2-40B4-BE49-F238E27FC236}">
                <a16:creationId xmlns:a16="http://schemas.microsoft.com/office/drawing/2014/main" id="{924A4B7E-1B3B-4EF7-A2AE-A8449BC98B37}"/>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8" name="Footer Placeholder 4">
            <a:extLst>
              <a:ext uri="{FF2B5EF4-FFF2-40B4-BE49-F238E27FC236}">
                <a16:creationId xmlns:a16="http://schemas.microsoft.com/office/drawing/2014/main" id="{C4B51337-A1AF-410B-B307-ED604BA999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9" name="Slide Number Placeholder 5">
            <a:extLst>
              <a:ext uri="{FF2B5EF4-FFF2-40B4-BE49-F238E27FC236}">
                <a16:creationId xmlns:a16="http://schemas.microsoft.com/office/drawing/2014/main" id="{4055EB27-AA9E-482A-AD28-D414AF3F6800}"/>
              </a:ext>
            </a:extLst>
          </p:cNvPr>
          <p:cNvSpPr>
            <a:spLocks noGrp="1"/>
          </p:cNvSpPr>
          <p:nvPr>
            <p:ph type="sldNum" sz="quarter" idx="4"/>
          </p:nvPr>
        </p:nvSpPr>
        <p:spPr>
          <a:xfrm>
            <a:off x="11387468" y="6356350"/>
            <a:ext cx="494486" cy="365125"/>
          </a:xfrm>
          <a:prstGeom prst="rect">
            <a:avLst/>
          </a:prstGeom>
        </p:spPr>
        <p:txBody>
          <a:bodyPr vert="horz" lIns="91440" tIns="45720" rIns="91440" bIns="45720" rtlCol="0" anchor="ctr"/>
          <a:lstStyle>
            <a:lvl1pPr algn="r">
              <a:defRPr sz="1200">
                <a:solidFill>
                  <a:schemeClr val="tx1"/>
                </a:solidFill>
              </a:defRPr>
            </a:lvl1pPr>
          </a:lstStyle>
          <a:p>
            <a:fld id="{ABC03093-1E0A-48CD-BA77-5C162DE87E38}" type="slidenum">
              <a:rPr lang="en-US" smtClean="0"/>
              <a:pPr/>
              <a:t>‹#›</a:t>
            </a:fld>
            <a:endParaRPr lang="en-US" dirty="0"/>
          </a:p>
        </p:txBody>
      </p:sp>
    </p:spTree>
    <p:extLst>
      <p:ext uri="{BB962C8B-B14F-4D97-AF65-F5344CB8AC3E}">
        <p14:creationId xmlns:p14="http://schemas.microsoft.com/office/powerpoint/2010/main" val="3677213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4_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213DF38-05D6-4B4B-8167-F30924A2A069}"/>
              </a:ext>
            </a:extLst>
          </p:cNvPr>
          <p:cNvSpPr/>
          <p:nvPr/>
        </p:nvSpPr>
        <p:spPr>
          <a:xfrm>
            <a:off x="0" y="627321"/>
            <a:ext cx="4747491" cy="6230679"/>
          </a:xfrm>
          <a:prstGeom prst="rect">
            <a:avLst/>
          </a:prstGeom>
          <a:gradFill flip="none" rotWithShape="1">
            <a:gsLst>
              <a:gs pos="0">
                <a:srgbClr val="007299"/>
              </a:gs>
              <a:gs pos="63000">
                <a:srgbClr val="007368"/>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D47FE3B-E267-496D-B7CB-BD53D40D4D0A}"/>
              </a:ext>
            </a:extLst>
          </p:cNvPr>
          <p:cNvSpPr>
            <a:spLocks noGrp="1"/>
          </p:cNvSpPr>
          <p:nvPr>
            <p:ph type="title" hasCustomPrompt="1"/>
          </p:nvPr>
        </p:nvSpPr>
        <p:spPr>
          <a:xfrm>
            <a:off x="0" y="731653"/>
            <a:ext cx="4747491" cy="6126347"/>
          </a:xfrm>
        </p:spPr>
        <p:txBody>
          <a:bodyPr>
            <a:noAutofit/>
          </a:bodyPr>
          <a:lstStyle>
            <a:lvl1pPr algn="ctr">
              <a:defRPr sz="4000" b="0">
                <a:solidFill>
                  <a:schemeClr val="bg1"/>
                </a:solidFill>
              </a:defRPr>
            </a:lvl1pPr>
          </a:lstStyle>
          <a:p>
            <a:r>
              <a:rPr lang="en-US" dirty="0"/>
              <a:t>CLICK TO EDIT MASTER TITLE STYLE</a:t>
            </a:r>
          </a:p>
        </p:txBody>
      </p:sp>
      <p:sp>
        <p:nvSpPr>
          <p:cNvPr id="8" name="Text Placeholder 3">
            <a:extLst>
              <a:ext uri="{FF2B5EF4-FFF2-40B4-BE49-F238E27FC236}">
                <a16:creationId xmlns:a16="http://schemas.microsoft.com/office/drawing/2014/main" id="{7542033F-206A-4191-BBFC-87BDFD1D75BD}"/>
              </a:ext>
            </a:extLst>
          </p:cNvPr>
          <p:cNvSpPr>
            <a:spLocks noGrp="1"/>
          </p:cNvSpPr>
          <p:nvPr>
            <p:ph type="body" sz="half" idx="2"/>
          </p:nvPr>
        </p:nvSpPr>
        <p:spPr>
          <a:xfrm>
            <a:off x="5217824" y="1644073"/>
            <a:ext cx="6309158" cy="467749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Date Placeholder 3">
            <a:extLst>
              <a:ext uri="{FF2B5EF4-FFF2-40B4-BE49-F238E27FC236}">
                <a16:creationId xmlns:a16="http://schemas.microsoft.com/office/drawing/2014/main" id="{D0D4B271-F723-4D07-BC73-5ABBE34780BB}"/>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9" name="Footer Placeholder 4">
            <a:extLst>
              <a:ext uri="{FF2B5EF4-FFF2-40B4-BE49-F238E27FC236}">
                <a16:creationId xmlns:a16="http://schemas.microsoft.com/office/drawing/2014/main" id="{73B86A35-EA7A-48BC-8EE7-AC970EEEA7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10" name="Slide Number Placeholder 5">
            <a:extLst>
              <a:ext uri="{FF2B5EF4-FFF2-40B4-BE49-F238E27FC236}">
                <a16:creationId xmlns:a16="http://schemas.microsoft.com/office/drawing/2014/main" id="{93DFC19D-D35F-4D58-A941-3E857F8AD777}"/>
              </a:ext>
            </a:extLst>
          </p:cNvPr>
          <p:cNvSpPr>
            <a:spLocks noGrp="1"/>
          </p:cNvSpPr>
          <p:nvPr>
            <p:ph type="sldNum" sz="quarter" idx="4"/>
          </p:nvPr>
        </p:nvSpPr>
        <p:spPr>
          <a:xfrm>
            <a:off x="11387468" y="6356350"/>
            <a:ext cx="494486" cy="365125"/>
          </a:xfrm>
          <a:prstGeom prst="rect">
            <a:avLst/>
          </a:prstGeom>
        </p:spPr>
        <p:txBody>
          <a:bodyPr vert="horz" lIns="91440" tIns="45720" rIns="91440" bIns="45720" rtlCol="0" anchor="ctr"/>
          <a:lstStyle>
            <a:lvl1pPr algn="r">
              <a:defRPr sz="1200">
                <a:solidFill>
                  <a:schemeClr val="tx1"/>
                </a:solidFill>
              </a:defRPr>
            </a:lvl1pPr>
          </a:lstStyle>
          <a:p>
            <a:fld id="{ABC03093-1E0A-48CD-BA77-5C162DE87E38}" type="slidenum">
              <a:rPr lang="en-US" smtClean="0"/>
              <a:pPr/>
              <a:t>‹#›</a:t>
            </a:fld>
            <a:endParaRPr lang="en-US" dirty="0"/>
          </a:p>
        </p:txBody>
      </p:sp>
    </p:spTree>
    <p:extLst>
      <p:ext uri="{BB962C8B-B14F-4D97-AF65-F5344CB8AC3E}">
        <p14:creationId xmlns:p14="http://schemas.microsoft.com/office/powerpoint/2010/main" val="30269382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5_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887A29-CDF1-4908-95FD-1DC2F2056FFC}"/>
              </a:ext>
            </a:extLst>
          </p:cNvPr>
          <p:cNvSpPr/>
          <p:nvPr/>
        </p:nvSpPr>
        <p:spPr>
          <a:xfrm>
            <a:off x="0" y="627321"/>
            <a:ext cx="4747491" cy="6230679"/>
          </a:xfrm>
          <a:prstGeom prst="rect">
            <a:avLst/>
          </a:prstGeom>
          <a:gradFill flip="none" rotWithShape="1">
            <a:gsLst>
              <a:gs pos="0">
                <a:srgbClr val="F4B233"/>
              </a:gs>
              <a:gs pos="63000">
                <a:srgbClr val="EC752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D47FE3B-E267-496D-B7CB-BD53D40D4D0A}"/>
              </a:ext>
            </a:extLst>
          </p:cNvPr>
          <p:cNvSpPr>
            <a:spLocks noGrp="1"/>
          </p:cNvSpPr>
          <p:nvPr>
            <p:ph type="title" hasCustomPrompt="1"/>
          </p:nvPr>
        </p:nvSpPr>
        <p:spPr>
          <a:xfrm>
            <a:off x="0" y="731653"/>
            <a:ext cx="4747491" cy="6126347"/>
          </a:xfrm>
        </p:spPr>
        <p:txBody>
          <a:bodyPr>
            <a:noAutofit/>
          </a:bodyPr>
          <a:lstStyle>
            <a:lvl1pPr algn="ctr">
              <a:defRPr sz="4000" b="0">
                <a:solidFill>
                  <a:schemeClr val="bg1"/>
                </a:solidFill>
              </a:defRPr>
            </a:lvl1pPr>
          </a:lstStyle>
          <a:p>
            <a:r>
              <a:rPr lang="en-US" dirty="0"/>
              <a:t>CLICK TO EDIT MASTER TITLE STYLE</a:t>
            </a:r>
          </a:p>
        </p:txBody>
      </p:sp>
      <p:sp>
        <p:nvSpPr>
          <p:cNvPr id="8" name="Text Placeholder 3">
            <a:extLst>
              <a:ext uri="{FF2B5EF4-FFF2-40B4-BE49-F238E27FC236}">
                <a16:creationId xmlns:a16="http://schemas.microsoft.com/office/drawing/2014/main" id="{A59F13BC-68C4-46AB-8618-ECB19F74EB57}"/>
              </a:ext>
            </a:extLst>
          </p:cNvPr>
          <p:cNvSpPr>
            <a:spLocks noGrp="1"/>
          </p:cNvSpPr>
          <p:nvPr>
            <p:ph type="body" sz="half" idx="2"/>
          </p:nvPr>
        </p:nvSpPr>
        <p:spPr>
          <a:xfrm>
            <a:off x="5217824" y="1644073"/>
            <a:ext cx="6309158" cy="467749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Date Placeholder 3">
            <a:extLst>
              <a:ext uri="{FF2B5EF4-FFF2-40B4-BE49-F238E27FC236}">
                <a16:creationId xmlns:a16="http://schemas.microsoft.com/office/drawing/2014/main" id="{D3447642-43AA-414A-9CA3-5BD781CF2163}"/>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9" name="Footer Placeholder 4">
            <a:extLst>
              <a:ext uri="{FF2B5EF4-FFF2-40B4-BE49-F238E27FC236}">
                <a16:creationId xmlns:a16="http://schemas.microsoft.com/office/drawing/2014/main" id="{3974630A-1391-4606-8CA1-5A1656D0E8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10" name="Slide Number Placeholder 5">
            <a:extLst>
              <a:ext uri="{FF2B5EF4-FFF2-40B4-BE49-F238E27FC236}">
                <a16:creationId xmlns:a16="http://schemas.microsoft.com/office/drawing/2014/main" id="{2F247BA4-325D-4B88-B421-73D6DA36E579}"/>
              </a:ext>
            </a:extLst>
          </p:cNvPr>
          <p:cNvSpPr>
            <a:spLocks noGrp="1"/>
          </p:cNvSpPr>
          <p:nvPr>
            <p:ph type="sldNum" sz="quarter" idx="4"/>
          </p:nvPr>
        </p:nvSpPr>
        <p:spPr>
          <a:xfrm>
            <a:off x="11387468" y="6356350"/>
            <a:ext cx="494486" cy="365125"/>
          </a:xfrm>
          <a:prstGeom prst="rect">
            <a:avLst/>
          </a:prstGeom>
        </p:spPr>
        <p:txBody>
          <a:bodyPr vert="horz" lIns="91440" tIns="45720" rIns="91440" bIns="45720" rtlCol="0" anchor="ctr"/>
          <a:lstStyle>
            <a:lvl1pPr algn="r">
              <a:defRPr sz="1200">
                <a:solidFill>
                  <a:schemeClr val="tx1"/>
                </a:solidFill>
              </a:defRPr>
            </a:lvl1pPr>
          </a:lstStyle>
          <a:p>
            <a:fld id="{ABC03093-1E0A-48CD-BA77-5C162DE87E38}" type="slidenum">
              <a:rPr lang="en-US" smtClean="0"/>
              <a:pPr/>
              <a:t>‹#›</a:t>
            </a:fld>
            <a:endParaRPr lang="en-US" dirty="0"/>
          </a:p>
        </p:txBody>
      </p:sp>
    </p:spTree>
    <p:extLst>
      <p:ext uri="{BB962C8B-B14F-4D97-AF65-F5344CB8AC3E}">
        <p14:creationId xmlns:p14="http://schemas.microsoft.com/office/powerpoint/2010/main" val="16328905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34372A6-53F2-0D4D-8265-CBD39AA85CF7}"/>
              </a:ext>
            </a:extLst>
          </p:cNvPr>
          <p:cNvSpPr>
            <a:spLocks noGrp="1"/>
          </p:cNvSpPr>
          <p:nvPr>
            <p:ph type="pic" idx="1"/>
          </p:nvPr>
        </p:nvSpPr>
        <p:spPr>
          <a:xfrm>
            <a:off x="0" y="627322"/>
            <a:ext cx="12192000" cy="623067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Date Placeholder 3">
            <a:extLst>
              <a:ext uri="{FF2B5EF4-FFF2-40B4-BE49-F238E27FC236}">
                <a16:creationId xmlns:a16="http://schemas.microsoft.com/office/drawing/2014/main" id="{D608EC52-1BDC-47BA-8B00-96A7EF9D52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C9C58BAF-AE57-482B-9F5A-540CCDFE79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B0C8C5DB-CFFD-4AA7-9CE2-E142076D566D}"/>
              </a:ext>
            </a:extLst>
          </p:cNvPr>
          <p:cNvSpPr>
            <a:spLocks noGrp="1"/>
          </p:cNvSpPr>
          <p:nvPr>
            <p:ph type="sldNum" sz="quarter" idx="4"/>
          </p:nvPr>
        </p:nvSpPr>
        <p:spPr>
          <a:xfrm>
            <a:off x="11387468" y="6356350"/>
            <a:ext cx="494486" cy="365125"/>
          </a:xfrm>
          <a:prstGeom prst="rect">
            <a:avLst/>
          </a:prstGeom>
        </p:spPr>
        <p:txBody>
          <a:bodyPr vert="horz" lIns="91440" tIns="45720" rIns="91440" bIns="45720" rtlCol="0" anchor="ctr"/>
          <a:lstStyle>
            <a:lvl1pPr algn="r">
              <a:defRPr sz="1200">
                <a:solidFill>
                  <a:schemeClr val="tx1"/>
                </a:solidFill>
              </a:defRPr>
            </a:lvl1pPr>
          </a:lstStyle>
          <a:p>
            <a:fld id="{ABC03093-1E0A-48CD-BA77-5C162DE87E38}" type="slidenum">
              <a:rPr lang="en-US" smtClean="0"/>
              <a:pPr/>
              <a:t>‹#›</a:t>
            </a:fld>
            <a:endParaRPr lang="en-US" dirty="0"/>
          </a:p>
        </p:txBody>
      </p:sp>
    </p:spTree>
    <p:extLst>
      <p:ext uri="{BB962C8B-B14F-4D97-AF65-F5344CB8AC3E}">
        <p14:creationId xmlns:p14="http://schemas.microsoft.com/office/powerpoint/2010/main" val="16002904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FC8CE-D5F3-4B96-B75D-F4474EF87B02}"/>
              </a:ext>
            </a:extLst>
          </p:cNvPr>
          <p:cNvSpPr>
            <a:spLocks noGrp="1"/>
          </p:cNvSpPr>
          <p:nvPr>
            <p:ph type="title"/>
          </p:nvPr>
        </p:nvSpPr>
        <p:spPr>
          <a:xfrm>
            <a:off x="839788" y="863888"/>
            <a:ext cx="3932237" cy="1039340"/>
          </a:xfrm>
        </p:spPr>
        <p:txBody>
          <a:bodyPr anchor="t"/>
          <a:lstStyle>
            <a:lvl1pPr>
              <a:defRPr sz="3200">
                <a:solidFill>
                  <a:srgbClr val="007368"/>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7FC98-360E-445B-95B8-58BC817622AF}"/>
              </a:ext>
            </a:extLst>
          </p:cNvPr>
          <p:cNvSpPr>
            <a:spLocks noGrp="1"/>
          </p:cNvSpPr>
          <p:nvPr>
            <p:ph idx="1"/>
          </p:nvPr>
        </p:nvSpPr>
        <p:spPr>
          <a:xfrm>
            <a:off x="5183188" y="863889"/>
            <a:ext cx="6172200" cy="544974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22BB758-EAD8-4958-8EC1-2762A4894B70}"/>
              </a:ext>
            </a:extLst>
          </p:cNvPr>
          <p:cNvSpPr>
            <a:spLocks noGrp="1"/>
          </p:cNvSpPr>
          <p:nvPr>
            <p:ph type="body" sz="half" idx="2"/>
          </p:nvPr>
        </p:nvSpPr>
        <p:spPr>
          <a:xfrm>
            <a:off x="839788" y="1903228"/>
            <a:ext cx="3932237" cy="441834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Date Placeholder 3">
            <a:extLst>
              <a:ext uri="{FF2B5EF4-FFF2-40B4-BE49-F238E27FC236}">
                <a16:creationId xmlns:a16="http://schemas.microsoft.com/office/drawing/2014/main" id="{5056B200-345E-4225-BC2F-B95D18900351}"/>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7" name="Footer Placeholder 4">
            <a:extLst>
              <a:ext uri="{FF2B5EF4-FFF2-40B4-BE49-F238E27FC236}">
                <a16:creationId xmlns:a16="http://schemas.microsoft.com/office/drawing/2014/main" id="{2B041647-02A4-46D7-9090-C455BF2551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8" name="Slide Number Placeholder 5">
            <a:extLst>
              <a:ext uri="{FF2B5EF4-FFF2-40B4-BE49-F238E27FC236}">
                <a16:creationId xmlns:a16="http://schemas.microsoft.com/office/drawing/2014/main" id="{1B8066B1-6258-4242-9B0D-18DA38A8FE43}"/>
              </a:ext>
            </a:extLst>
          </p:cNvPr>
          <p:cNvSpPr>
            <a:spLocks noGrp="1"/>
          </p:cNvSpPr>
          <p:nvPr>
            <p:ph type="sldNum" sz="quarter" idx="4"/>
          </p:nvPr>
        </p:nvSpPr>
        <p:spPr>
          <a:xfrm>
            <a:off x="11387468" y="6356350"/>
            <a:ext cx="494486" cy="365125"/>
          </a:xfrm>
          <a:prstGeom prst="rect">
            <a:avLst/>
          </a:prstGeom>
        </p:spPr>
        <p:txBody>
          <a:bodyPr vert="horz" lIns="91440" tIns="45720" rIns="91440" bIns="45720" rtlCol="0" anchor="ctr"/>
          <a:lstStyle>
            <a:lvl1pPr algn="r">
              <a:defRPr sz="1200">
                <a:solidFill>
                  <a:schemeClr val="tx1"/>
                </a:solidFill>
              </a:defRPr>
            </a:lvl1pPr>
          </a:lstStyle>
          <a:p>
            <a:fld id="{ABC03093-1E0A-48CD-BA77-5C162DE87E38}" type="slidenum">
              <a:rPr lang="en-US" smtClean="0"/>
              <a:pPr/>
              <a:t>‹#›</a:t>
            </a:fld>
            <a:endParaRPr lang="en-US" dirty="0"/>
          </a:p>
        </p:txBody>
      </p:sp>
    </p:spTree>
    <p:extLst>
      <p:ext uri="{BB962C8B-B14F-4D97-AF65-F5344CB8AC3E}">
        <p14:creationId xmlns:p14="http://schemas.microsoft.com/office/powerpoint/2010/main" val="4640571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C4BD476-6BC7-4B0D-8482-4B1EEB14585A}"/>
              </a:ext>
            </a:extLst>
          </p:cNvPr>
          <p:cNvSpPr>
            <a:spLocks noGrp="1"/>
          </p:cNvSpPr>
          <p:nvPr>
            <p:ph type="pic" idx="1"/>
          </p:nvPr>
        </p:nvSpPr>
        <p:spPr>
          <a:xfrm>
            <a:off x="5183188" y="863887"/>
            <a:ext cx="6505229" cy="545768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6" name="Title 1">
            <a:extLst>
              <a:ext uri="{FF2B5EF4-FFF2-40B4-BE49-F238E27FC236}">
                <a16:creationId xmlns:a16="http://schemas.microsoft.com/office/drawing/2014/main" id="{DA2D65E2-2487-42E8-9CBE-2AC28FB62521}"/>
              </a:ext>
            </a:extLst>
          </p:cNvPr>
          <p:cNvSpPr>
            <a:spLocks noGrp="1"/>
          </p:cNvSpPr>
          <p:nvPr>
            <p:ph type="title"/>
          </p:nvPr>
        </p:nvSpPr>
        <p:spPr>
          <a:xfrm>
            <a:off x="839788" y="863888"/>
            <a:ext cx="3932237" cy="1039340"/>
          </a:xfrm>
        </p:spPr>
        <p:txBody>
          <a:bodyPr anchor="t"/>
          <a:lstStyle>
            <a:lvl1pPr>
              <a:defRPr sz="3200">
                <a:solidFill>
                  <a:srgbClr val="007368"/>
                </a:solidFill>
              </a:defRPr>
            </a:lvl1pPr>
          </a:lstStyle>
          <a:p>
            <a:r>
              <a:rPr lang="en-US"/>
              <a:t>Click to edit Master title style</a:t>
            </a:r>
            <a:endParaRPr lang="en-US" dirty="0"/>
          </a:p>
        </p:txBody>
      </p:sp>
      <p:sp>
        <p:nvSpPr>
          <p:cNvPr id="7" name="Text Placeholder 3">
            <a:extLst>
              <a:ext uri="{FF2B5EF4-FFF2-40B4-BE49-F238E27FC236}">
                <a16:creationId xmlns:a16="http://schemas.microsoft.com/office/drawing/2014/main" id="{C821B118-D607-4A29-ADEE-A2AC079B1A0F}"/>
              </a:ext>
            </a:extLst>
          </p:cNvPr>
          <p:cNvSpPr>
            <a:spLocks noGrp="1"/>
          </p:cNvSpPr>
          <p:nvPr>
            <p:ph type="body" sz="half" idx="2"/>
          </p:nvPr>
        </p:nvSpPr>
        <p:spPr>
          <a:xfrm>
            <a:off x="839788" y="1903228"/>
            <a:ext cx="3932237" cy="441834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3">
            <a:extLst>
              <a:ext uri="{FF2B5EF4-FFF2-40B4-BE49-F238E27FC236}">
                <a16:creationId xmlns:a16="http://schemas.microsoft.com/office/drawing/2014/main" id="{F386448D-A229-41A6-88A4-30B94445AA85}"/>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9" name="Footer Placeholder 4">
            <a:extLst>
              <a:ext uri="{FF2B5EF4-FFF2-40B4-BE49-F238E27FC236}">
                <a16:creationId xmlns:a16="http://schemas.microsoft.com/office/drawing/2014/main" id="{F4D68602-E5CF-44EA-AF53-CEA998DBB4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10" name="Slide Number Placeholder 5">
            <a:extLst>
              <a:ext uri="{FF2B5EF4-FFF2-40B4-BE49-F238E27FC236}">
                <a16:creationId xmlns:a16="http://schemas.microsoft.com/office/drawing/2014/main" id="{15D3CCC7-B031-462F-AFEC-B4C6E4E5E6D6}"/>
              </a:ext>
            </a:extLst>
          </p:cNvPr>
          <p:cNvSpPr>
            <a:spLocks noGrp="1"/>
          </p:cNvSpPr>
          <p:nvPr>
            <p:ph type="sldNum" sz="quarter" idx="4"/>
          </p:nvPr>
        </p:nvSpPr>
        <p:spPr>
          <a:xfrm>
            <a:off x="11387468" y="6356350"/>
            <a:ext cx="494486" cy="365125"/>
          </a:xfrm>
          <a:prstGeom prst="rect">
            <a:avLst/>
          </a:prstGeom>
        </p:spPr>
        <p:txBody>
          <a:bodyPr vert="horz" lIns="91440" tIns="45720" rIns="91440" bIns="45720" rtlCol="0" anchor="ctr"/>
          <a:lstStyle>
            <a:lvl1pPr algn="r">
              <a:defRPr sz="1200">
                <a:solidFill>
                  <a:schemeClr val="tx1"/>
                </a:solidFill>
              </a:defRPr>
            </a:lvl1pPr>
          </a:lstStyle>
          <a:p>
            <a:fld id="{ABC03093-1E0A-48CD-BA77-5C162DE87E38}" type="slidenum">
              <a:rPr lang="en-US" smtClean="0"/>
              <a:pPr/>
              <a:t>‹#›</a:t>
            </a:fld>
            <a:endParaRPr lang="en-US" dirty="0"/>
          </a:p>
        </p:txBody>
      </p:sp>
    </p:spTree>
    <p:extLst>
      <p:ext uri="{BB962C8B-B14F-4D97-AF65-F5344CB8AC3E}">
        <p14:creationId xmlns:p14="http://schemas.microsoft.com/office/powerpoint/2010/main" val="40666492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C4BD476-6BC7-4B0D-8482-4B1EEB14585A}"/>
              </a:ext>
            </a:extLst>
          </p:cNvPr>
          <p:cNvSpPr>
            <a:spLocks noGrp="1"/>
          </p:cNvSpPr>
          <p:nvPr>
            <p:ph type="pic" idx="1"/>
          </p:nvPr>
        </p:nvSpPr>
        <p:spPr>
          <a:xfrm>
            <a:off x="6479380" y="164306"/>
            <a:ext cx="5712619" cy="669369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2" name="Title 1">
            <a:extLst>
              <a:ext uri="{FF2B5EF4-FFF2-40B4-BE49-F238E27FC236}">
                <a16:creationId xmlns:a16="http://schemas.microsoft.com/office/drawing/2014/main" id="{C2CE51F7-5170-4E26-89D7-1941E43FC1CB}"/>
              </a:ext>
            </a:extLst>
          </p:cNvPr>
          <p:cNvSpPr>
            <a:spLocks noGrp="1"/>
          </p:cNvSpPr>
          <p:nvPr>
            <p:ph type="title"/>
          </p:nvPr>
        </p:nvSpPr>
        <p:spPr>
          <a:xfrm>
            <a:off x="839788" y="789710"/>
            <a:ext cx="5353843" cy="1600200"/>
          </a:xfrm>
        </p:spPr>
        <p:txBody>
          <a:bodyPr anchor="b"/>
          <a:lstStyle>
            <a:lvl1pPr>
              <a:defRPr sz="3200">
                <a:solidFill>
                  <a:srgbClr val="007368"/>
                </a:solidFill>
              </a:defRPr>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656AF701-A7C1-4889-A508-648A4D9EC300}"/>
              </a:ext>
            </a:extLst>
          </p:cNvPr>
          <p:cNvSpPr>
            <a:spLocks noGrp="1"/>
          </p:cNvSpPr>
          <p:nvPr>
            <p:ph type="body" sz="half" idx="2"/>
          </p:nvPr>
        </p:nvSpPr>
        <p:spPr>
          <a:xfrm>
            <a:off x="839788" y="2389910"/>
            <a:ext cx="535384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Date Placeholder 3">
            <a:extLst>
              <a:ext uri="{FF2B5EF4-FFF2-40B4-BE49-F238E27FC236}">
                <a16:creationId xmlns:a16="http://schemas.microsoft.com/office/drawing/2014/main" id="{B4FC5210-2155-4125-B34D-C72E27DB37FF}"/>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7" name="Footer Placeholder 4">
            <a:extLst>
              <a:ext uri="{FF2B5EF4-FFF2-40B4-BE49-F238E27FC236}">
                <a16:creationId xmlns:a16="http://schemas.microsoft.com/office/drawing/2014/main" id="{D4EC5DBC-E123-42AB-B614-5CB36D27EA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8" name="Slide Number Placeholder 5">
            <a:extLst>
              <a:ext uri="{FF2B5EF4-FFF2-40B4-BE49-F238E27FC236}">
                <a16:creationId xmlns:a16="http://schemas.microsoft.com/office/drawing/2014/main" id="{472647AC-F899-4116-B226-03B683CFE6F3}"/>
              </a:ext>
            </a:extLst>
          </p:cNvPr>
          <p:cNvSpPr>
            <a:spLocks noGrp="1"/>
          </p:cNvSpPr>
          <p:nvPr>
            <p:ph type="sldNum" sz="quarter" idx="4"/>
          </p:nvPr>
        </p:nvSpPr>
        <p:spPr>
          <a:xfrm>
            <a:off x="11387468" y="6356350"/>
            <a:ext cx="494486" cy="365125"/>
          </a:xfrm>
          <a:prstGeom prst="rect">
            <a:avLst/>
          </a:prstGeom>
        </p:spPr>
        <p:txBody>
          <a:bodyPr vert="horz" lIns="91440" tIns="45720" rIns="91440" bIns="45720" rtlCol="0" anchor="ctr"/>
          <a:lstStyle>
            <a:lvl1pPr algn="r">
              <a:defRPr sz="1200">
                <a:solidFill>
                  <a:schemeClr val="tx1"/>
                </a:solidFill>
              </a:defRPr>
            </a:lvl1pPr>
          </a:lstStyle>
          <a:p>
            <a:fld id="{ABC03093-1E0A-48CD-BA77-5C162DE87E38}" type="slidenum">
              <a:rPr lang="en-US" smtClean="0"/>
              <a:pPr/>
              <a:t>‹#›</a:t>
            </a:fld>
            <a:endParaRPr lang="en-US" dirty="0"/>
          </a:p>
        </p:txBody>
      </p:sp>
    </p:spTree>
    <p:extLst>
      <p:ext uri="{BB962C8B-B14F-4D97-AF65-F5344CB8AC3E}">
        <p14:creationId xmlns:p14="http://schemas.microsoft.com/office/powerpoint/2010/main" val="330973368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18ED1-E46E-428A-BFD6-470C7D451116}"/>
              </a:ext>
            </a:extLst>
          </p:cNvPr>
          <p:cNvSpPr>
            <a:spLocks noGrp="1"/>
          </p:cNvSpPr>
          <p:nvPr>
            <p:ph type="title"/>
          </p:nvPr>
        </p:nvSpPr>
        <p:spPr/>
        <p:txBody>
          <a:bodyPr/>
          <a:lstStyle>
            <a:lvl1pPr>
              <a:defRPr>
                <a:solidFill>
                  <a:srgbClr val="007368"/>
                </a:solidFill>
              </a:defRPr>
            </a:lvl1p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381D3CA-D537-4136-9CED-41DCC83CB2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6527350E-ED1D-43F9-92D9-B54952767B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Footer Placeholder 4">
            <a:extLst>
              <a:ext uri="{FF2B5EF4-FFF2-40B4-BE49-F238E27FC236}">
                <a16:creationId xmlns:a16="http://schemas.microsoft.com/office/drawing/2014/main" id="{5E013E89-317D-4D34-890D-7300271D11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7" name="Slide Number Placeholder 5">
            <a:extLst>
              <a:ext uri="{FF2B5EF4-FFF2-40B4-BE49-F238E27FC236}">
                <a16:creationId xmlns:a16="http://schemas.microsoft.com/office/drawing/2014/main" id="{A77DF331-4AC1-4065-95D7-B23138C36CCE}"/>
              </a:ext>
            </a:extLst>
          </p:cNvPr>
          <p:cNvSpPr>
            <a:spLocks noGrp="1"/>
          </p:cNvSpPr>
          <p:nvPr>
            <p:ph type="sldNum" sz="quarter" idx="4"/>
          </p:nvPr>
        </p:nvSpPr>
        <p:spPr>
          <a:xfrm>
            <a:off x="11387468" y="6356350"/>
            <a:ext cx="494486" cy="365125"/>
          </a:xfrm>
          <a:prstGeom prst="rect">
            <a:avLst/>
          </a:prstGeom>
        </p:spPr>
        <p:txBody>
          <a:bodyPr vert="horz" lIns="91440" tIns="45720" rIns="91440" bIns="45720" rtlCol="0" anchor="ctr"/>
          <a:lstStyle>
            <a:lvl1pPr algn="r">
              <a:defRPr sz="1200">
                <a:solidFill>
                  <a:schemeClr val="tx1"/>
                </a:solidFill>
              </a:defRPr>
            </a:lvl1pPr>
          </a:lstStyle>
          <a:p>
            <a:fld id="{ABC03093-1E0A-48CD-BA77-5C162DE87E38}" type="slidenum">
              <a:rPr lang="en-US" smtClean="0"/>
              <a:pPr/>
              <a:t>‹#›</a:t>
            </a:fld>
            <a:endParaRPr lang="en-US" dirty="0"/>
          </a:p>
        </p:txBody>
      </p:sp>
    </p:spTree>
    <p:extLst>
      <p:ext uri="{BB962C8B-B14F-4D97-AF65-F5344CB8AC3E}">
        <p14:creationId xmlns:p14="http://schemas.microsoft.com/office/powerpoint/2010/main" val="17131630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9EE83B-7571-4725-BE23-FA5C51F38C95}"/>
              </a:ext>
            </a:extLst>
          </p:cNvPr>
          <p:cNvSpPr>
            <a:spLocks noGrp="1"/>
          </p:cNvSpPr>
          <p:nvPr>
            <p:ph type="title" orient="vert"/>
          </p:nvPr>
        </p:nvSpPr>
        <p:spPr>
          <a:xfrm>
            <a:off x="8724900" y="706871"/>
            <a:ext cx="2628900" cy="5811838"/>
          </a:xfrm>
        </p:spPr>
        <p:txBody>
          <a:bodyPr vert="eaVert"/>
          <a:lstStyle>
            <a:lvl1pPr>
              <a:defRPr>
                <a:solidFill>
                  <a:srgbClr val="007368"/>
                </a:solidFill>
              </a:defRPr>
            </a:lvl1p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2AFA7DD-0CE1-4AE5-BCF1-AEF341B5494F}"/>
              </a:ext>
            </a:extLst>
          </p:cNvPr>
          <p:cNvSpPr>
            <a:spLocks noGrp="1"/>
          </p:cNvSpPr>
          <p:nvPr>
            <p:ph type="body" orient="vert" idx="1"/>
          </p:nvPr>
        </p:nvSpPr>
        <p:spPr>
          <a:xfrm>
            <a:off x="838200" y="706871"/>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91CC1A9B-6C4B-403B-B80E-55D121CA1F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Footer Placeholder 4">
            <a:extLst>
              <a:ext uri="{FF2B5EF4-FFF2-40B4-BE49-F238E27FC236}">
                <a16:creationId xmlns:a16="http://schemas.microsoft.com/office/drawing/2014/main" id="{CB2F6C87-4229-4462-B520-B38DE6AD9D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7" name="Slide Number Placeholder 5">
            <a:extLst>
              <a:ext uri="{FF2B5EF4-FFF2-40B4-BE49-F238E27FC236}">
                <a16:creationId xmlns:a16="http://schemas.microsoft.com/office/drawing/2014/main" id="{F7244E81-0B5D-49B6-8076-FCCE52830697}"/>
              </a:ext>
            </a:extLst>
          </p:cNvPr>
          <p:cNvSpPr>
            <a:spLocks noGrp="1"/>
          </p:cNvSpPr>
          <p:nvPr>
            <p:ph type="sldNum" sz="quarter" idx="4"/>
          </p:nvPr>
        </p:nvSpPr>
        <p:spPr>
          <a:xfrm>
            <a:off x="11387468" y="6356350"/>
            <a:ext cx="494486" cy="365125"/>
          </a:xfrm>
          <a:prstGeom prst="rect">
            <a:avLst/>
          </a:prstGeom>
        </p:spPr>
        <p:txBody>
          <a:bodyPr vert="horz" lIns="91440" tIns="45720" rIns="91440" bIns="45720" rtlCol="0" anchor="ctr"/>
          <a:lstStyle>
            <a:lvl1pPr algn="r">
              <a:defRPr sz="1200">
                <a:solidFill>
                  <a:schemeClr val="tx1"/>
                </a:solidFill>
              </a:defRPr>
            </a:lvl1pPr>
          </a:lstStyle>
          <a:p>
            <a:fld id="{ABC03093-1E0A-48CD-BA77-5C162DE87E38}" type="slidenum">
              <a:rPr lang="en-US" smtClean="0"/>
              <a:pPr/>
              <a:t>‹#›</a:t>
            </a:fld>
            <a:endParaRPr lang="en-US" dirty="0"/>
          </a:p>
        </p:txBody>
      </p:sp>
    </p:spTree>
    <p:extLst>
      <p:ext uri="{BB962C8B-B14F-4D97-AF65-F5344CB8AC3E}">
        <p14:creationId xmlns:p14="http://schemas.microsoft.com/office/powerpoint/2010/main" val="2605062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2.xml"/><Relationship Id="rId7" Type="http://schemas.openxmlformats.org/officeDocument/2006/relationships/image" Target="../media/image4.png"/><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theme" Target="../theme/theme2.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image" Target="../media/image1.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theme" Target="../theme/theme3.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19" Type="http://schemas.openxmlformats.org/officeDocument/2006/relationships/image" Target="../media/image2.png"/><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618B55-A7A4-43D1-89EE-73C44872BCBA}"/>
              </a:ext>
            </a:extLst>
          </p:cNvPr>
          <p:cNvSpPr>
            <a:spLocks noGrp="1"/>
          </p:cNvSpPr>
          <p:nvPr>
            <p:ph type="title"/>
          </p:nvPr>
        </p:nvSpPr>
        <p:spPr>
          <a:xfrm>
            <a:off x="838200" y="863888"/>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319844D-3BA5-4D00-82CC-63649C7BE072}"/>
              </a:ext>
            </a:extLst>
          </p:cNvPr>
          <p:cNvSpPr>
            <a:spLocks noGrp="1"/>
          </p:cNvSpPr>
          <p:nvPr>
            <p:ph type="body" idx="1"/>
          </p:nvPr>
        </p:nvSpPr>
        <p:spPr>
          <a:xfrm>
            <a:off x="838200" y="2324388"/>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Rectangle 14">
            <a:extLst>
              <a:ext uri="{FF2B5EF4-FFF2-40B4-BE49-F238E27FC236}">
                <a16:creationId xmlns:a16="http://schemas.microsoft.com/office/drawing/2014/main" id="{1B860DDE-BB07-4B52-A0C0-012D9FFAE807}"/>
              </a:ext>
            </a:extLst>
          </p:cNvPr>
          <p:cNvSpPr/>
          <p:nvPr/>
        </p:nvSpPr>
        <p:spPr>
          <a:xfrm>
            <a:off x="8128000" y="-4617"/>
            <a:ext cx="4064000" cy="167659"/>
          </a:xfrm>
          <a:prstGeom prst="rect">
            <a:avLst/>
          </a:prstGeom>
          <a:gradFill flip="none" rotWithShape="1">
            <a:gsLst>
              <a:gs pos="0">
                <a:srgbClr val="F4B233"/>
              </a:gs>
              <a:gs pos="63000">
                <a:srgbClr val="EC752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72B8B3B-1F1C-48A1-9B04-7B6C1B255BB9}"/>
              </a:ext>
            </a:extLst>
          </p:cNvPr>
          <p:cNvSpPr/>
          <p:nvPr/>
        </p:nvSpPr>
        <p:spPr>
          <a:xfrm>
            <a:off x="4064000" y="-4616"/>
            <a:ext cx="4064000" cy="167659"/>
          </a:xfrm>
          <a:prstGeom prst="rect">
            <a:avLst/>
          </a:prstGeom>
          <a:gradFill flip="none" rotWithShape="1">
            <a:gsLst>
              <a:gs pos="0">
                <a:srgbClr val="EC7526"/>
              </a:gs>
              <a:gs pos="63000">
                <a:srgbClr val="AF232E"/>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F3387809-9E1E-4BF9-B2E0-F22AD871D8C2}"/>
              </a:ext>
            </a:extLst>
          </p:cNvPr>
          <p:cNvSpPr/>
          <p:nvPr/>
        </p:nvSpPr>
        <p:spPr>
          <a:xfrm>
            <a:off x="0" y="-4618"/>
            <a:ext cx="4064000" cy="167659"/>
          </a:xfrm>
          <a:prstGeom prst="rect">
            <a:avLst/>
          </a:prstGeom>
          <a:gradFill flip="none" rotWithShape="1">
            <a:gsLst>
              <a:gs pos="0">
                <a:srgbClr val="007299"/>
              </a:gs>
              <a:gs pos="63000">
                <a:srgbClr val="007368"/>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a:extLst>
              <a:ext uri="{FF2B5EF4-FFF2-40B4-BE49-F238E27FC236}">
                <a16:creationId xmlns:a16="http://schemas.microsoft.com/office/drawing/2014/main" id="{47EA20B9-E7E2-4645-B4F1-923980C83DA4}"/>
              </a:ext>
            </a:extLst>
          </p:cNvPr>
          <p:cNvSpPr txBox="1"/>
          <p:nvPr/>
        </p:nvSpPr>
        <p:spPr>
          <a:xfrm>
            <a:off x="10568413" y="280154"/>
            <a:ext cx="1366706" cy="249158"/>
          </a:xfrm>
          <a:prstGeom prst="rect">
            <a:avLst/>
          </a:prstGeom>
          <a:noFill/>
        </p:spPr>
        <p:txBody>
          <a:bodyPr wrap="square" rtlCol="0">
            <a:spAutoFit/>
          </a:bodyPr>
          <a:lstStyle/>
          <a:p>
            <a:pPr algn="ct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www.MHAnet.com</a:t>
            </a:r>
            <a:endParaRPr lang="en-US" sz="1000" b="1" dirty="0">
              <a:solidFill>
                <a:srgbClr val="EC752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Date Placeholder 3">
            <a:extLst>
              <a:ext uri="{FF2B5EF4-FFF2-40B4-BE49-F238E27FC236}">
                <a16:creationId xmlns:a16="http://schemas.microsoft.com/office/drawing/2014/main" id="{6146C854-AA54-4ED2-A965-0CF1E75D65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20" name="Footer Placeholder 4">
            <a:extLst>
              <a:ext uri="{FF2B5EF4-FFF2-40B4-BE49-F238E27FC236}">
                <a16:creationId xmlns:a16="http://schemas.microsoft.com/office/drawing/2014/main" id="{55F29323-3709-4799-ACA0-C6C83A5BD3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1" name="Slide Number Placeholder 5">
            <a:extLst>
              <a:ext uri="{FF2B5EF4-FFF2-40B4-BE49-F238E27FC236}">
                <a16:creationId xmlns:a16="http://schemas.microsoft.com/office/drawing/2014/main" id="{3D64C2E9-247D-47C1-B3FD-B9F98EE17C83}"/>
              </a:ext>
            </a:extLst>
          </p:cNvPr>
          <p:cNvSpPr>
            <a:spLocks noGrp="1"/>
          </p:cNvSpPr>
          <p:nvPr>
            <p:ph type="sldNum" sz="quarter" idx="4"/>
          </p:nvPr>
        </p:nvSpPr>
        <p:spPr>
          <a:xfrm>
            <a:off x="11387468" y="6356350"/>
            <a:ext cx="494486" cy="365125"/>
          </a:xfrm>
          <a:prstGeom prst="rect">
            <a:avLst/>
          </a:prstGeom>
        </p:spPr>
        <p:txBody>
          <a:bodyPr vert="horz" lIns="91440" tIns="45720" rIns="91440" bIns="45720" rtlCol="0" anchor="ctr"/>
          <a:lstStyle>
            <a:lvl1pPr algn="r">
              <a:defRPr sz="1200">
                <a:solidFill>
                  <a:schemeClr val="tx1"/>
                </a:solidFill>
              </a:defRPr>
            </a:lvl1pPr>
          </a:lstStyle>
          <a:p>
            <a:fld id="{95E43F60-C0EE-440E-8575-F6815CB10384}" type="slidenum">
              <a:rPr lang="en-US" smtClean="0"/>
              <a:t>‹#›</a:t>
            </a:fld>
            <a:endParaRPr lang="en-US" dirty="0"/>
          </a:p>
        </p:txBody>
      </p:sp>
      <p:pic>
        <p:nvPicPr>
          <p:cNvPr id="22" name="Picture 21" descr="A close up of a sign&#10;&#10;Description automatically generated">
            <a:extLst>
              <a:ext uri="{FF2B5EF4-FFF2-40B4-BE49-F238E27FC236}">
                <a16:creationId xmlns:a16="http://schemas.microsoft.com/office/drawing/2014/main" id="{3795C985-9231-4121-8F5C-5C8CF2BF3EE1}"/>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56881" y="256404"/>
            <a:ext cx="916862" cy="241214"/>
          </a:xfrm>
          <a:prstGeom prst="rect">
            <a:avLst/>
          </a:prstGeom>
        </p:spPr>
      </p:pic>
      <p:pic>
        <p:nvPicPr>
          <p:cNvPr id="5" name="Picture 4">
            <a:extLst>
              <a:ext uri="{FF2B5EF4-FFF2-40B4-BE49-F238E27FC236}">
                <a16:creationId xmlns:a16="http://schemas.microsoft.com/office/drawing/2014/main" id="{EAC06D14-0AE9-454B-8C94-963D18FA39F3}"/>
              </a:ext>
            </a:extLst>
          </p:cNvPr>
          <p:cNvPicPr>
            <a:picLocks noChangeAspect="1"/>
          </p:cNvPicPr>
          <p:nvPr/>
        </p:nvPicPr>
        <p:blipFill>
          <a:blip r:embed="rId22"/>
          <a:stretch>
            <a:fillRect/>
          </a:stretch>
        </p:blipFill>
        <p:spPr>
          <a:xfrm>
            <a:off x="1173743" y="288899"/>
            <a:ext cx="1792379" cy="231668"/>
          </a:xfrm>
          <a:prstGeom prst="rect">
            <a:avLst/>
          </a:prstGeom>
        </p:spPr>
      </p:pic>
    </p:spTree>
    <p:extLst>
      <p:ext uri="{BB962C8B-B14F-4D97-AF65-F5344CB8AC3E}">
        <p14:creationId xmlns:p14="http://schemas.microsoft.com/office/powerpoint/2010/main" val="42349124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711" r:id="rId9"/>
    <p:sldLayoutId id="2147483670" r:id="rId10"/>
    <p:sldLayoutId id="2147483712" r:id="rId11"/>
    <p:sldLayoutId id="2147483672" r:id="rId12"/>
    <p:sldLayoutId id="2147483673" r:id="rId13"/>
    <p:sldLayoutId id="2147483674" r:id="rId14"/>
    <p:sldLayoutId id="2147483675" r:id="rId15"/>
    <p:sldLayoutId id="2147483713" r:id="rId16"/>
    <p:sldLayoutId id="2147483677" r:id="rId17"/>
    <p:sldLayoutId id="2147483714" r:id="rId18"/>
    <p:sldLayoutId id="2147483715" r:id="rId19"/>
  </p:sldLayoutIdLst>
  <p:hf hdr="0" ftr="0" dt="0"/>
  <p:txStyles>
    <p:titleStyle>
      <a:lvl1pPr algn="l" defTabSz="914400" rtl="0" eaLnBrk="1" latinLnBrk="0" hangingPunct="1">
        <a:lnSpc>
          <a:spcPct val="90000"/>
        </a:lnSpc>
        <a:spcBef>
          <a:spcPct val="0"/>
        </a:spcBef>
        <a:buNone/>
        <a:defRPr sz="4400" kern="1200">
          <a:solidFill>
            <a:srgbClr val="007368"/>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tx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Clr>
          <a:srgbClr val="007368"/>
        </a:buClr>
        <a:buSzPct val="75000"/>
        <a:buFont typeface="Wingdings" panose="05000000000000000000" pitchFamily="2" charset="2"/>
        <a:buChar char="Ø"/>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Clr>
          <a:schemeClr val="accent3"/>
        </a:buClr>
        <a:buSzPct val="75000"/>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Clr>
          <a:schemeClr val="accent2"/>
        </a:buClr>
        <a:buSzPct val="75000"/>
        <a:buFont typeface="Wingdings"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Clr>
          <a:schemeClr val="tx1">
            <a:lumMod val="50000"/>
            <a:lumOff val="50000"/>
          </a:schemeClr>
        </a:buClr>
        <a:buSzPct val="75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1"/>
          <p:cNvSpPr/>
          <p:nvPr userDrawn="1"/>
        </p:nvSpPr>
        <p:spPr>
          <a:xfrm>
            <a:off x="0" y="6171319"/>
            <a:ext cx="12192000" cy="716520"/>
          </a:xfrm>
          <a:prstGeom prst="rect">
            <a:avLst/>
          </a:prstGeom>
          <a:solidFill>
            <a:srgbClr val="097D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10" name="TextBox 9"/>
          <p:cNvSpPr txBox="1"/>
          <p:nvPr/>
        </p:nvSpPr>
        <p:spPr>
          <a:xfrm>
            <a:off x="621717" y="6402621"/>
            <a:ext cx="10964411" cy="307777"/>
          </a:xfrm>
          <a:prstGeom prst="rect">
            <a:avLst/>
          </a:prstGeom>
          <a:noFill/>
        </p:spPr>
        <p:txBody>
          <a:bodyPr wrap="square" rtlCol="0">
            <a:spAutoFit/>
          </a:bodyPr>
          <a:lstStyle/>
          <a:p>
            <a:pPr algn="l">
              <a:tabLst>
                <a:tab pos="5335984" algn="ctr"/>
                <a:tab pos="10726998" algn="r"/>
              </a:tabLst>
            </a:pPr>
            <a:r>
              <a:rPr lang="en-US" sz="1400" dirty="0">
                <a:solidFill>
                  <a:schemeClr val="bg1"/>
                </a:solidFill>
                <a:latin typeface="Arial" panose="020B0604020202020204" pitchFamily="34" charset="0"/>
                <a:cs typeface="Arial" panose="020B0604020202020204" pitchFamily="34" charset="0"/>
              </a:rPr>
              <a:t>Spencer Fane LLP | spencerfane.com</a:t>
            </a:r>
          </a:p>
        </p:txBody>
      </p:sp>
      <p:sp>
        <p:nvSpPr>
          <p:cNvPr id="13" name="Text Placeholder 29"/>
          <p:cNvSpPr>
            <a:spLocks noGrp="1"/>
          </p:cNvSpPr>
          <p:nvPr>
            <p:ph type="body" idx="1"/>
          </p:nvPr>
        </p:nvSpPr>
        <p:spPr>
          <a:xfrm>
            <a:off x="609600" y="1371600"/>
            <a:ext cx="10972800" cy="475488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14" name="Title Placeholder 8"/>
          <p:cNvSpPr>
            <a:spLocks noGrp="1"/>
          </p:cNvSpPr>
          <p:nvPr>
            <p:ph type="title"/>
          </p:nvPr>
        </p:nvSpPr>
        <p:spPr>
          <a:xfrm>
            <a:off x="609600" y="292057"/>
            <a:ext cx="10972800" cy="736643"/>
          </a:xfrm>
          <a:prstGeom prst="rect">
            <a:avLst/>
          </a:prstGeom>
          <a:noFill/>
          <a:ln>
            <a:noFill/>
          </a:ln>
        </p:spPr>
        <p:txBody>
          <a:bodyPr vert="horz" anchor="ctr">
            <a:normAutofit/>
            <a:scene3d>
              <a:camera prst="orthographicFront"/>
              <a:lightRig rig="soft" dir="t"/>
            </a:scene3d>
            <a:sp3d prstMaterial="softEdge"/>
          </a:bodyPr>
          <a:lstStyle/>
          <a:p>
            <a:r>
              <a:rPr kumimoji="0" lang="en-US"/>
              <a:t>Click to edit Master title style</a:t>
            </a:r>
            <a:endParaRPr kumimoji="0" lang="en-US" dirty="0"/>
          </a:p>
        </p:txBody>
      </p:sp>
      <p:pic>
        <p:nvPicPr>
          <p:cNvPr id="5" name="Picture 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9652001" y="6158125"/>
            <a:ext cx="2195292" cy="827545"/>
          </a:xfrm>
          <a:prstGeom prst="rect">
            <a:avLst/>
          </a:prstGeom>
        </p:spPr>
      </p:pic>
    </p:spTree>
    <p:extLst>
      <p:ext uri="{BB962C8B-B14F-4D97-AF65-F5344CB8AC3E}">
        <p14:creationId xmlns:p14="http://schemas.microsoft.com/office/powerpoint/2010/main" val="2453236663"/>
      </p:ext>
    </p:extLst>
  </p:cSld>
  <p:clrMap bg1="lt1" tx1="dk1" bg2="lt2" tx2="dk2" accent1="accent1" accent2="accent2" accent3="accent3" accent4="accent4" accent5="accent5" accent6="accent6" hlink="hlink" folHlink="folHlink"/>
  <p:sldLayoutIdLst>
    <p:sldLayoutId id="2147483671" r:id="rId1"/>
    <p:sldLayoutId id="2147483708" r:id="rId2"/>
    <p:sldLayoutId id="2147483676" r:id="rId3"/>
    <p:sldLayoutId id="2147483678" r:id="rId4"/>
    <p:sldLayoutId id="2147483679" r:id="rId5"/>
  </p:sldLayoutIdLst>
  <p:hf hdr="0" ftr="0" dt="0"/>
  <p:txStyles>
    <p:titleStyle>
      <a:lvl1pPr algn="l" defTabSz="1219170" rtl="0" eaLnBrk="1" latinLnBrk="0" hangingPunct="1">
        <a:spcBef>
          <a:spcPct val="0"/>
        </a:spcBef>
        <a:buNone/>
        <a:defRPr sz="3733" kern="1200">
          <a:solidFill>
            <a:srgbClr val="097FB9"/>
          </a:solidFill>
          <a:latin typeface="Arial" panose="020B0604020202020204" pitchFamily="34" charset="0"/>
          <a:ea typeface="+mj-ea"/>
          <a:cs typeface="Arial" panose="020B0604020202020204" pitchFamily="34" charset="0"/>
        </a:defRPr>
      </a:lvl1pPr>
    </p:titleStyle>
    <p:bodyStyle>
      <a:lvl1pPr marL="304792" indent="-304792" algn="l" defTabSz="1219170" rtl="0" eaLnBrk="1" latinLnBrk="0" hangingPunct="1">
        <a:lnSpc>
          <a:spcPct val="114000"/>
        </a:lnSpc>
        <a:spcBef>
          <a:spcPts val="1333"/>
        </a:spcBef>
        <a:buClr>
          <a:srgbClr val="097DBB"/>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09585" indent="-304792" algn="l" defTabSz="1219170" rtl="0" eaLnBrk="1" latinLnBrk="0" hangingPunct="1">
        <a:lnSpc>
          <a:spcPct val="114000"/>
        </a:lnSpc>
        <a:spcBef>
          <a:spcPts val="0"/>
        </a:spcBef>
        <a:buClr>
          <a:srgbClr val="097FB9"/>
        </a:buClr>
        <a:buFont typeface="Arial" panose="020B0604020202020204" pitchFamily="34" charset="0"/>
        <a:buChar char="–"/>
        <a:defRPr sz="2133" kern="1200">
          <a:solidFill>
            <a:schemeClr val="tx1"/>
          </a:solidFill>
          <a:latin typeface="Arial" panose="020B0604020202020204" pitchFamily="34" charset="0"/>
          <a:ea typeface="+mn-ea"/>
          <a:cs typeface="Arial" panose="020B0604020202020204" pitchFamily="34" charset="0"/>
        </a:defRPr>
      </a:lvl2pPr>
      <a:lvl3pPr marL="914377" indent="-304792" algn="l" defTabSz="1219170" rtl="0" eaLnBrk="1" latinLnBrk="0" hangingPunct="1">
        <a:lnSpc>
          <a:spcPct val="114000"/>
        </a:lnSpc>
        <a:spcBef>
          <a:spcPts val="0"/>
        </a:spcBef>
        <a:buClr>
          <a:srgbClr val="097FB9"/>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3pPr>
      <a:lvl4pPr marL="1219170" indent="-304792" algn="l" defTabSz="1219170" rtl="0" eaLnBrk="1" latinLnBrk="0" hangingPunct="1">
        <a:lnSpc>
          <a:spcPct val="114000"/>
        </a:lnSpc>
        <a:spcBef>
          <a:spcPts val="0"/>
        </a:spcBef>
        <a:buClr>
          <a:srgbClr val="097FB9"/>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1523962" indent="-304792" algn="l" defTabSz="1219170" rtl="0" eaLnBrk="1" latinLnBrk="0" hangingPunct="1">
        <a:lnSpc>
          <a:spcPct val="114000"/>
        </a:lnSpc>
        <a:spcBef>
          <a:spcPts val="0"/>
        </a:spcBef>
        <a:buClr>
          <a:srgbClr val="097FB9"/>
        </a:buClr>
        <a:buFont typeface="Arial" panose="020B0604020202020204" pitchFamily="34" charset="0"/>
        <a:buChar char="•"/>
        <a:defRPr sz="1467" kern="1200">
          <a:solidFill>
            <a:schemeClr val="tx1"/>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618B55-A7A4-43D1-89EE-73C44872BCBA}"/>
              </a:ext>
            </a:extLst>
          </p:cNvPr>
          <p:cNvSpPr>
            <a:spLocks noGrp="1"/>
          </p:cNvSpPr>
          <p:nvPr>
            <p:ph type="title"/>
          </p:nvPr>
        </p:nvSpPr>
        <p:spPr>
          <a:xfrm>
            <a:off x="838200" y="863888"/>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319844D-3BA5-4D00-82CC-63649C7BE072}"/>
              </a:ext>
            </a:extLst>
          </p:cNvPr>
          <p:cNvSpPr>
            <a:spLocks noGrp="1"/>
          </p:cNvSpPr>
          <p:nvPr>
            <p:ph type="body" idx="1"/>
          </p:nvPr>
        </p:nvSpPr>
        <p:spPr>
          <a:xfrm>
            <a:off x="838200" y="2324388"/>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Rectangle 14">
            <a:extLst>
              <a:ext uri="{FF2B5EF4-FFF2-40B4-BE49-F238E27FC236}">
                <a16:creationId xmlns:a16="http://schemas.microsoft.com/office/drawing/2014/main" id="{1B860DDE-BB07-4B52-A0C0-012D9FFAE807}"/>
              </a:ext>
            </a:extLst>
          </p:cNvPr>
          <p:cNvSpPr/>
          <p:nvPr/>
        </p:nvSpPr>
        <p:spPr>
          <a:xfrm>
            <a:off x="8128000" y="-4617"/>
            <a:ext cx="4064000" cy="167659"/>
          </a:xfrm>
          <a:prstGeom prst="rect">
            <a:avLst/>
          </a:prstGeom>
          <a:gradFill flip="none" rotWithShape="1">
            <a:gsLst>
              <a:gs pos="0">
                <a:srgbClr val="F4B233"/>
              </a:gs>
              <a:gs pos="63000">
                <a:srgbClr val="EC752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72B8B3B-1F1C-48A1-9B04-7B6C1B255BB9}"/>
              </a:ext>
            </a:extLst>
          </p:cNvPr>
          <p:cNvSpPr/>
          <p:nvPr/>
        </p:nvSpPr>
        <p:spPr>
          <a:xfrm>
            <a:off x="4064000" y="-4616"/>
            <a:ext cx="4064000" cy="167659"/>
          </a:xfrm>
          <a:prstGeom prst="rect">
            <a:avLst/>
          </a:prstGeom>
          <a:gradFill flip="none" rotWithShape="1">
            <a:gsLst>
              <a:gs pos="0">
                <a:srgbClr val="EC7526"/>
              </a:gs>
              <a:gs pos="63000">
                <a:srgbClr val="AF232E"/>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F3387809-9E1E-4BF9-B2E0-F22AD871D8C2}"/>
              </a:ext>
            </a:extLst>
          </p:cNvPr>
          <p:cNvSpPr/>
          <p:nvPr/>
        </p:nvSpPr>
        <p:spPr>
          <a:xfrm>
            <a:off x="0" y="-4618"/>
            <a:ext cx="4064000" cy="167659"/>
          </a:xfrm>
          <a:prstGeom prst="rect">
            <a:avLst/>
          </a:prstGeom>
          <a:gradFill flip="none" rotWithShape="1">
            <a:gsLst>
              <a:gs pos="0">
                <a:srgbClr val="007299"/>
              </a:gs>
              <a:gs pos="63000">
                <a:srgbClr val="007368"/>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a:extLst>
              <a:ext uri="{FF2B5EF4-FFF2-40B4-BE49-F238E27FC236}">
                <a16:creationId xmlns:a16="http://schemas.microsoft.com/office/drawing/2014/main" id="{47EA20B9-E7E2-4645-B4F1-923980C83DA4}"/>
              </a:ext>
            </a:extLst>
          </p:cNvPr>
          <p:cNvSpPr txBox="1"/>
          <p:nvPr/>
        </p:nvSpPr>
        <p:spPr>
          <a:xfrm>
            <a:off x="10568413" y="280154"/>
            <a:ext cx="1366706" cy="249158"/>
          </a:xfrm>
          <a:prstGeom prst="rect">
            <a:avLst/>
          </a:prstGeom>
          <a:noFill/>
        </p:spPr>
        <p:txBody>
          <a:bodyPr wrap="square" rtlCol="0">
            <a:spAutoFit/>
          </a:bodyPr>
          <a:lstStyle/>
          <a:p>
            <a:pPr algn="ct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www.MHAnet.com</a:t>
            </a:r>
            <a:endParaRPr lang="en-US" sz="1000" b="1" dirty="0">
              <a:solidFill>
                <a:srgbClr val="EC752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Date Placeholder 3">
            <a:extLst>
              <a:ext uri="{FF2B5EF4-FFF2-40B4-BE49-F238E27FC236}">
                <a16:creationId xmlns:a16="http://schemas.microsoft.com/office/drawing/2014/main" id="{6146C854-AA54-4ED2-A965-0CF1E75D65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20" name="Footer Placeholder 4">
            <a:extLst>
              <a:ext uri="{FF2B5EF4-FFF2-40B4-BE49-F238E27FC236}">
                <a16:creationId xmlns:a16="http://schemas.microsoft.com/office/drawing/2014/main" id="{55F29323-3709-4799-ACA0-C6C83A5BD3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1" name="Slide Number Placeholder 5">
            <a:extLst>
              <a:ext uri="{FF2B5EF4-FFF2-40B4-BE49-F238E27FC236}">
                <a16:creationId xmlns:a16="http://schemas.microsoft.com/office/drawing/2014/main" id="{3D64C2E9-247D-47C1-B3FD-B9F98EE17C83}"/>
              </a:ext>
            </a:extLst>
          </p:cNvPr>
          <p:cNvSpPr>
            <a:spLocks noGrp="1"/>
          </p:cNvSpPr>
          <p:nvPr>
            <p:ph type="sldNum" sz="quarter" idx="4"/>
          </p:nvPr>
        </p:nvSpPr>
        <p:spPr>
          <a:xfrm>
            <a:off x="11387468" y="6356350"/>
            <a:ext cx="494486" cy="365125"/>
          </a:xfrm>
          <a:prstGeom prst="rect">
            <a:avLst/>
          </a:prstGeom>
        </p:spPr>
        <p:txBody>
          <a:bodyPr vert="horz" lIns="91440" tIns="45720" rIns="91440" bIns="45720" rtlCol="0" anchor="ctr"/>
          <a:lstStyle>
            <a:lvl1pPr algn="r">
              <a:defRPr sz="1200">
                <a:solidFill>
                  <a:schemeClr val="tx1"/>
                </a:solidFill>
              </a:defRPr>
            </a:lvl1pPr>
          </a:lstStyle>
          <a:p>
            <a:fld id="{ABC03093-1E0A-48CD-BA77-5C162DE87E38}" type="slidenum">
              <a:rPr lang="en-US" smtClean="0"/>
              <a:pPr/>
              <a:t>‹#›</a:t>
            </a:fld>
            <a:endParaRPr lang="en-US" dirty="0"/>
          </a:p>
        </p:txBody>
      </p:sp>
      <p:pic>
        <p:nvPicPr>
          <p:cNvPr id="22" name="Picture 21" descr="A close up of a sign&#10;&#10;Description automatically generated">
            <a:extLst>
              <a:ext uri="{FF2B5EF4-FFF2-40B4-BE49-F238E27FC236}">
                <a16:creationId xmlns:a16="http://schemas.microsoft.com/office/drawing/2014/main" id="{3795C985-9231-4121-8F5C-5C8CF2BF3EE1}"/>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56881" y="256404"/>
            <a:ext cx="916862" cy="241214"/>
          </a:xfrm>
          <a:prstGeom prst="rect">
            <a:avLst/>
          </a:prstGeom>
        </p:spPr>
      </p:pic>
      <p:pic>
        <p:nvPicPr>
          <p:cNvPr id="5" name="Picture 4">
            <a:extLst>
              <a:ext uri="{FF2B5EF4-FFF2-40B4-BE49-F238E27FC236}">
                <a16:creationId xmlns:a16="http://schemas.microsoft.com/office/drawing/2014/main" id="{EAC06D14-0AE9-454B-8C94-963D18FA39F3}"/>
              </a:ext>
            </a:extLst>
          </p:cNvPr>
          <p:cNvPicPr>
            <a:picLocks noChangeAspect="1"/>
          </p:cNvPicPr>
          <p:nvPr/>
        </p:nvPicPr>
        <p:blipFill>
          <a:blip r:embed="rId19"/>
          <a:stretch>
            <a:fillRect/>
          </a:stretch>
        </p:blipFill>
        <p:spPr>
          <a:xfrm>
            <a:off x="1173743" y="288899"/>
            <a:ext cx="1792379" cy="231668"/>
          </a:xfrm>
          <a:prstGeom prst="rect">
            <a:avLst/>
          </a:prstGeom>
        </p:spPr>
      </p:pic>
    </p:spTree>
    <p:extLst>
      <p:ext uri="{BB962C8B-B14F-4D97-AF65-F5344CB8AC3E}">
        <p14:creationId xmlns:p14="http://schemas.microsoft.com/office/powerpoint/2010/main" val="3446138335"/>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Lst>
  <p:hf hdr="0" ftr="0" dt="0"/>
  <p:txStyles>
    <p:titleStyle>
      <a:lvl1pPr algn="l" defTabSz="914400" rtl="0" eaLnBrk="1" latinLnBrk="0" hangingPunct="1">
        <a:lnSpc>
          <a:spcPct val="90000"/>
        </a:lnSpc>
        <a:spcBef>
          <a:spcPct val="0"/>
        </a:spcBef>
        <a:buNone/>
        <a:defRPr sz="4400" kern="1200">
          <a:solidFill>
            <a:srgbClr val="007368"/>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007368"/>
        </a:buClr>
        <a:buSzPct val="75000"/>
        <a:buFont typeface="Wingdings" panose="05000000000000000000" pitchFamily="2" charset="2"/>
        <a:buChar char="Ø"/>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3"/>
        </a:buClr>
        <a:buSzPct val="75000"/>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2"/>
        </a:buClr>
        <a:buSzPct val="75000"/>
        <a:buFont typeface="Wingdings"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lumMod val="50000"/>
            <a:lumOff val="50000"/>
          </a:schemeClr>
        </a:buClr>
        <a:buSzPct val="75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hyperlink" Target="https://documents.house.mo.gov/billtracking/bills241/hlrbillspdf/5500S.04T.pdf"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senate.mo.gov/24info/pdf-bill/tat/SB748.pdf"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senate.mo.gov/24info/pdf-bill/tat/SB1111.pdf"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ww.senate.mo.gov/24info/pdf-bill/tat/SB1359.pdf"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senate.mo.gov/24info/pdf-bill/tat/SB1359.pdf"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senate.mo.gov/24info/pdf-bill/tat/SB1359.pdf"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www.senate.mo.gov/24info/pdf-bill/tat/SB1359.pdf"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www.senate.mo.gov/24info/pdf-bill/tat/SB1359.pdf"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www.senate.mo.gov/24info/pdf-bill/tat/SB751.pdf"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hyperlink" Target="mailto:mhenderson@mhanet.com"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34644" y="1923425"/>
            <a:ext cx="6820028" cy="2387600"/>
          </a:xfrm>
        </p:spPr>
        <p:txBody>
          <a:bodyPr>
            <a:normAutofit/>
          </a:bodyPr>
          <a:lstStyle/>
          <a:p>
            <a:r>
              <a:rPr lang="en-US" sz="4500" dirty="0"/>
              <a:t>2024 Missouri Legislative Session</a:t>
            </a:r>
            <a:endParaRPr lang="en-US" sz="4500" b="0" dirty="0"/>
          </a:p>
        </p:txBody>
      </p:sp>
      <p:sp>
        <p:nvSpPr>
          <p:cNvPr id="3" name="Subtitle 2"/>
          <p:cNvSpPr>
            <a:spLocks noGrp="1"/>
          </p:cNvSpPr>
          <p:nvPr>
            <p:ph type="subTitle" idx="1"/>
          </p:nvPr>
        </p:nvSpPr>
        <p:spPr>
          <a:xfrm>
            <a:off x="4767943" y="4120829"/>
            <a:ext cx="6686729" cy="1855765"/>
          </a:xfrm>
        </p:spPr>
        <p:txBody>
          <a:bodyPr>
            <a:normAutofit fontScale="70000" lnSpcReduction="20000"/>
          </a:bodyPr>
          <a:lstStyle/>
          <a:p>
            <a:r>
              <a:rPr lang="en-US" sz="2400" dirty="0"/>
              <a:t>Meghan Travis Henderson</a:t>
            </a:r>
          </a:p>
          <a:p>
            <a:r>
              <a:rPr lang="en-US" sz="2400" dirty="0"/>
              <a:t>Vice President of Legislative Policy and</a:t>
            </a:r>
          </a:p>
          <a:p>
            <a:r>
              <a:rPr lang="en-US" sz="2400" dirty="0"/>
              <a:t>Associate General Counsel</a:t>
            </a:r>
          </a:p>
          <a:p>
            <a:endParaRPr lang="en-US" sz="2400" dirty="0"/>
          </a:p>
          <a:p>
            <a:r>
              <a:rPr lang="en-US" sz="2400" dirty="0"/>
              <a:t>St. Louis Area Health Lawyers Association</a:t>
            </a:r>
          </a:p>
          <a:p>
            <a:r>
              <a:rPr lang="en-US" sz="2400" dirty="0"/>
              <a:t>May 24, 2024</a:t>
            </a:r>
          </a:p>
          <a:p>
            <a:endParaRPr lang="en-US" dirty="0"/>
          </a:p>
        </p:txBody>
      </p:sp>
    </p:spTree>
    <p:extLst>
      <p:ext uri="{BB962C8B-B14F-4D97-AF65-F5344CB8AC3E}">
        <p14:creationId xmlns:p14="http://schemas.microsoft.com/office/powerpoint/2010/main" val="18024805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3F2AA-A1DE-4AD4-97E9-ACF260301FCA}"/>
              </a:ext>
            </a:extLst>
          </p:cNvPr>
          <p:cNvSpPr>
            <a:spLocks noGrp="1"/>
          </p:cNvSpPr>
          <p:nvPr>
            <p:ph type="title"/>
          </p:nvPr>
        </p:nvSpPr>
        <p:spPr/>
        <p:txBody>
          <a:bodyPr/>
          <a:lstStyle/>
          <a:p>
            <a:r>
              <a:rPr lang="en-US" dirty="0"/>
              <a:t>102</a:t>
            </a:r>
            <a:r>
              <a:rPr lang="en-US" baseline="30000" dirty="0"/>
              <a:t>nd</a:t>
            </a:r>
            <a:r>
              <a:rPr lang="en-US" dirty="0"/>
              <a:t> General Assembly</a:t>
            </a:r>
            <a:br>
              <a:rPr lang="en-US" dirty="0"/>
            </a:br>
            <a:r>
              <a:rPr lang="en-US" dirty="0"/>
              <a:t>Second Regular Session</a:t>
            </a:r>
          </a:p>
        </p:txBody>
      </p:sp>
      <p:sp>
        <p:nvSpPr>
          <p:cNvPr id="3" name="Slide Number Placeholder 2">
            <a:extLst>
              <a:ext uri="{FF2B5EF4-FFF2-40B4-BE49-F238E27FC236}">
                <a16:creationId xmlns:a16="http://schemas.microsoft.com/office/drawing/2014/main" id="{6C8319DF-10F7-DE0B-860D-E97FA46AFDB1}"/>
              </a:ext>
            </a:extLst>
          </p:cNvPr>
          <p:cNvSpPr>
            <a:spLocks noGrp="1"/>
          </p:cNvSpPr>
          <p:nvPr>
            <p:ph type="sldNum" sz="quarter" idx="4"/>
          </p:nvPr>
        </p:nvSpPr>
        <p:spPr/>
        <p:txBody>
          <a:bodyPr/>
          <a:lstStyle/>
          <a:p>
            <a:fld id="{95E43F60-C0EE-440E-8575-F6815CB10384}" type="slidenum">
              <a:rPr lang="en-US" smtClean="0"/>
              <a:t>2</a:t>
            </a:fld>
            <a:endParaRPr lang="en-US" dirty="0"/>
          </a:p>
        </p:txBody>
      </p:sp>
    </p:spTree>
    <p:extLst>
      <p:ext uri="{BB962C8B-B14F-4D97-AF65-F5344CB8AC3E}">
        <p14:creationId xmlns:p14="http://schemas.microsoft.com/office/powerpoint/2010/main" val="778150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E1E9F69-78BC-4116-8D97-2970AAD149F7}"/>
              </a:ext>
            </a:extLst>
          </p:cNvPr>
          <p:cNvSpPr>
            <a:spLocks noGrp="1"/>
          </p:cNvSpPr>
          <p:nvPr>
            <p:ph idx="1"/>
          </p:nvPr>
        </p:nvSpPr>
        <p:spPr/>
        <p:txBody>
          <a:bodyPr vert="horz" lIns="91440" tIns="45720" rIns="91440" bIns="45720" rtlCol="0" anchor="t">
            <a:normAutofit/>
          </a:bodyPr>
          <a:lstStyle/>
          <a:p>
            <a:r>
              <a:rPr lang="en-US" dirty="0">
                <a:ea typeface="Open Sans"/>
                <a:cs typeface="Open Sans"/>
              </a:rPr>
              <a:t>There are 163 seats in the House of Representatives. House members are elected to two-year terms and may serve a total of eight years.</a:t>
            </a:r>
          </a:p>
          <a:p>
            <a:pPr lvl="1"/>
            <a:r>
              <a:rPr lang="en-US" dirty="0">
                <a:ea typeface="Open Sans"/>
                <a:cs typeface="Open Sans"/>
              </a:rPr>
              <a:t>111 Republicans</a:t>
            </a:r>
          </a:p>
          <a:p>
            <a:pPr lvl="1"/>
            <a:r>
              <a:rPr lang="en-US" dirty="0">
                <a:ea typeface="Open Sans"/>
                <a:cs typeface="Open Sans"/>
              </a:rPr>
              <a:t>52 Democrats</a:t>
            </a:r>
          </a:p>
          <a:p>
            <a:pPr>
              <a:buClr>
                <a:srgbClr val="000000"/>
              </a:buClr>
            </a:pPr>
            <a:r>
              <a:rPr lang="en-US" dirty="0">
                <a:ea typeface="Open Sans"/>
                <a:cs typeface="Open Sans"/>
              </a:rPr>
              <a:t>There are 34 seats in the Senate. Senators are elected to four-year terms and may serve a total of eight years.</a:t>
            </a:r>
          </a:p>
          <a:p>
            <a:pPr lvl="1"/>
            <a:r>
              <a:rPr lang="en-US" dirty="0">
                <a:ea typeface="Open Sans"/>
                <a:cs typeface="Open Sans"/>
              </a:rPr>
              <a:t>24 Republicans</a:t>
            </a:r>
          </a:p>
          <a:p>
            <a:pPr lvl="1"/>
            <a:r>
              <a:rPr lang="en-US" dirty="0">
                <a:ea typeface="Open Sans"/>
                <a:cs typeface="Open Sans"/>
              </a:rPr>
              <a:t>10 Democrats</a:t>
            </a:r>
          </a:p>
        </p:txBody>
      </p:sp>
      <p:sp>
        <p:nvSpPr>
          <p:cNvPr id="3" name="Title 2">
            <a:extLst>
              <a:ext uri="{FF2B5EF4-FFF2-40B4-BE49-F238E27FC236}">
                <a16:creationId xmlns:a16="http://schemas.microsoft.com/office/drawing/2014/main" id="{73CF0A87-F874-4E21-B910-C48F63B1F5E8}"/>
              </a:ext>
            </a:extLst>
          </p:cNvPr>
          <p:cNvSpPr>
            <a:spLocks noGrp="1"/>
          </p:cNvSpPr>
          <p:nvPr>
            <p:ph type="title"/>
          </p:nvPr>
        </p:nvSpPr>
        <p:spPr/>
        <p:txBody>
          <a:bodyPr/>
          <a:lstStyle/>
          <a:p>
            <a:r>
              <a:rPr lang="en-US" dirty="0">
                <a:ea typeface="Open Sans"/>
                <a:cs typeface="Open Sans"/>
              </a:rPr>
              <a:t>The Legislature</a:t>
            </a:r>
            <a:endParaRPr lang="en-US" dirty="0"/>
          </a:p>
        </p:txBody>
      </p:sp>
      <p:sp>
        <p:nvSpPr>
          <p:cNvPr id="4" name="Slide Number Placeholder 3">
            <a:extLst>
              <a:ext uri="{FF2B5EF4-FFF2-40B4-BE49-F238E27FC236}">
                <a16:creationId xmlns:a16="http://schemas.microsoft.com/office/drawing/2014/main" id="{814FF1C1-40B0-46BA-9B22-79D21EEF4666}"/>
              </a:ext>
            </a:extLst>
          </p:cNvPr>
          <p:cNvSpPr>
            <a:spLocks noGrp="1"/>
          </p:cNvSpPr>
          <p:nvPr>
            <p:ph type="sldNum" sz="quarter" idx="4"/>
          </p:nvPr>
        </p:nvSpPr>
        <p:spPr/>
        <p:txBody>
          <a:bodyPr/>
          <a:lstStyle/>
          <a:p>
            <a:fld id="{88F84442-55BA-47D1-BE6D-88C25E5D49B7}" type="slidenum">
              <a:rPr lang="en-US" smtClean="0"/>
              <a:t>3</a:t>
            </a:fld>
            <a:endParaRPr lang="en-US" dirty="0"/>
          </a:p>
        </p:txBody>
      </p:sp>
    </p:spTree>
    <p:extLst>
      <p:ext uri="{BB962C8B-B14F-4D97-AF65-F5344CB8AC3E}">
        <p14:creationId xmlns:p14="http://schemas.microsoft.com/office/powerpoint/2010/main" val="3556407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6E06EF2-C8DC-4782-B3F1-89BF3F2ADB0C}"/>
              </a:ext>
            </a:extLst>
          </p:cNvPr>
          <p:cNvSpPr>
            <a:spLocks noGrp="1"/>
          </p:cNvSpPr>
          <p:nvPr>
            <p:ph idx="1"/>
          </p:nvPr>
        </p:nvSpPr>
        <p:spPr>
          <a:xfrm>
            <a:off x="632720" y="1599597"/>
            <a:ext cx="8422503" cy="4282729"/>
          </a:xfrm>
        </p:spPr>
        <p:txBody>
          <a:bodyPr vert="horz" lIns="91440" tIns="45720" rIns="91440" bIns="45720" rtlCol="0" anchor="t">
            <a:normAutofit/>
          </a:bodyPr>
          <a:lstStyle/>
          <a:p>
            <a:pPr marL="0" indent="0">
              <a:buClr>
                <a:srgbClr val="000000"/>
              </a:buClr>
              <a:buNone/>
            </a:pPr>
            <a:r>
              <a:rPr lang="en-US" dirty="0">
                <a:ea typeface="Open Sans"/>
                <a:cs typeface="Open Sans"/>
              </a:rPr>
              <a:t>Dean Plocher </a:t>
            </a:r>
            <a:r>
              <a:rPr lang="en-US" dirty="0">
                <a:ea typeface="+mn-lt"/>
                <a:cs typeface="+mn-lt"/>
              </a:rPr>
              <a:t>(R-St. Louis), Speaker — responsible for committee assignments, assigning bills to committee and signing all official actions of the House</a:t>
            </a:r>
          </a:p>
          <a:p>
            <a:pPr marL="0" indent="0">
              <a:buClr>
                <a:srgbClr val="000000"/>
              </a:buClr>
              <a:buNone/>
            </a:pPr>
            <a:endParaRPr lang="en-US" dirty="0">
              <a:ea typeface="+mn-lt"/>
              <a:cs typeface="+mn-lt"/>
            </a:endParaRPr>
          </a:p>
          <a:p>
            <a:pPr marL="0" indent="0">
              <a:buClr>
                <a:srgbClr val="000000"/>
              </a:buClr>
              <a:buNone/>
            </a:pPr>
            <a:r>
              <a:rPr lang="en-US" sz="2800" dirty="0">
                <a:ea typeface="Open Sans"/>
                <a:cs typeface="Open Sans"/>
              </a:rPr>
              <a:t>Jonathon Patterson (R-Lee’s Summit), Floor Leader — manages actions on the floor</a:t>
            </a:r>
          </a:p>
          <a:p>
            <a:pPr marL="0" indent="0">
              <a:buClr>
                <a:srgbClr val="000000"/>
              </a:buClr>
              <a:buNone/>
            </a:pPr>
            <a:endParaRPr lang="en-US" dirty="0"/>
          </a:p>
        </p:txBody>
      </p:sp>
      <p:sp>
        <p:nvSpPr>
          <p:cNvPr id="3" name="Title 2">
            <a:extLst>
              <a:ext uri="{FF2B5EF4-FFF2-40B4-BE49-F238E27FC236}">
                <a16:creationId xmlns:a16="http://schemas.microsoft.com/office/drawing/2014/main" id="{DD96C9C3-81E6-4489-AFCA-D9045EAA995A}"/>
              </a:ext>
            </a:extLst>
          </p:cNvPr>
          <p:cNvSpPr>
            <a:spLocks noGrp="1"/>
          </p:cNvSpPr>
          <p:nvPr>
            <p:ph type="title"/>
          </p:nvPr>
        </p:nvSpPr>
        <p:spPr>
          <a:xfrm>
            <a:off x="642994" y="678956"/>
            <a:ext cx="10515600" cy="961737"/>
          </a:xfrm>
        </p:spPr>
        <p:txBody>
          <a:bodyPr/>
          <a:lstStyle/>
          <a:p>
            <a:r>
              <a:rPr lang="en-US" dirty="0">
                <a:ea typeface="Open Sans"/>
                <a:cs typeface="Open Sans"/>
              </a:rPr>
              <a:t>Missouri House Leadership</a:t>
            </a:r>
            <a:endParaRPr lang="en-US" dirty="0"/>
          </a:p>
        </p:txBody>
      </p:sp>
      <p:sp>
        <p:nvSpPr>
          <p:cNvPr id="4" name="Slide Number Placeholder 3">
            <a:extLst>
              <a:ext uri="{FF2B5EF4-FFF2-40B4-BE49-F238E27FC236}">
                <a16:creationId xmlns:a16="http://schemas.microsoft.com/office/drawing/2014/main" id="{CB85F3DF-D10B-43F8-A0CB-92AD6FC0CBBD}"/>
              </a:ext>
            </a:extLst>
          </p:cNvPr>
          <p:cNvSpPr>
            <a:spLocks noGrp="1"/>
          </p:cNvSpPr>
          <p:nvPr>
            <p:ph type="sldNum" sz="quarter" idx="4"/>
          </p:nvPr>
        </p:nvSpPr>
        <p:spPr/>
        <p:txBody>
          <a:bodyPr/>
          <a:lstStyle/>
          <a:p>
            <a:fld id="{88F84442-55BA-47D1-BE6D-88C25E5D49B7}" type="slidenum">
              <a:rPr lang="en-US" smtClean="0"/>
              <a:t>4</a:t>
            </a:fld>
            <a:endParaRPr lang="en-US" dirty="0"/>
          </a:p>
        </p:txBody>
      </p:sp>
      <p:pic>
        <p:nvPicPr>
          <p:cNvPr id="8" name="Picture 7" descr="A person in a suit and tie&#10;&#10;Description automatically generated with medium confidence">
            <a:extLst>
              <a:ext uri="{FF2B5EF4-FFF2-40B4-BE49-F238E27FC236}">
                <a16:creationId xmlns:a16="http://schemas.microsoft.com/office/drawing/2014/main" id="{C4565A74-CA3E-499C-BE0E-AFF492162EFA}"/>
              </a:ext>
            </a:extLst>
          </p:cNvPr>
          <p:cNvPicPr>
            <a:picLocks noChangeAspect="1"/>
          </p:cNvPicPr>
          <p:nvPr/>
        </p:nvPicPr>
        <p:blipFill rotWithShape="1">
          <a:blip r:embed="rId2">
            <a:extLst>
              <a:ext uri="{28A0092B-C50C-407E-A947-70E740481C1C}">
                <a14:useLocalDpi xmlns:a14="http://schemas.microsoft.com/office/drawing/2010/main" val="0"/>
              </a:ext>
            </a:extLst>
          </a:blip>
          <a:srcRect b="9104"/>
          <a:stretch/>
        </p:blipFill>
        <p:spPr>
          <a:xfrm>
            <a:off x="9357552" y="1169155"/>
            <a:ext cx="1801042" cy="2455615"/>
          </a:xfrm>
          <a:prstGeom prst="rect">
            <a:avLst/>
          </a:prstGeom>
        </p:spPr>
      </p:pic>
      <p:pic>
        <p:nvPicPr>
          <p:cNvPr id="1026" name="Picture 2" descr="Representative Jonathan Patterson">
            <a:extLst>
              <a:ext uri="{FF2B5EF4-FFF2-40B4-BE49-F238E27FC236}">
                <a16:creationId xmlns:a16="http://schemas.microsoft.com/office/drawing/2014/main" id="{430A2D1B-1C5A-383C-7BC4-9DD218A144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65588" y="3791168"/>
            <a:ext cx="1793766" cy="2387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7513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D33D167-56EA-ED99-BF32-D17FD4B2A027}"/>
              </a:ext>
            </a:extLst>
          </p:cNvPr>
          <p:cNvSpPr>
            <a:spLocks noGrp="1"/>
          </p:cNvSpPr>
          <p:nvPr>
            <p:ph idx="1"/>
          </p:nvPr>
        </p:nvSpPr>
        <p:spPr>
          <a:xfrm>
            <a:off x="4147008" y="1825625"/>
            <a:ext cx="6816365" cy="4351338"/>
          </a:xfrm>
        </p:spPr>
        <p:txBody>
          <a:bodyPr/>
          <a:lstStyle/>
          <a:p>
            <a:pPr marL="0" indent="0">
              <a:buNone/>
            </a:pPr>
            <a:r>
              <a:rPr lang="en-US" dirty="0"/>
              <a:t>Crystal Quade (D-Springfield), Minority Floor Leader—runs floor actions of minority party</a:t>
            </a:r>
          </a:p>
        </p:txBody>
      </p:sp>
      <p:sp>
        <p:nvSpPr>
          <p:cNvPr id="4" name="Title 3">
            <a:extLst>
              <a:ext uri="{FF2B5EF4-FFF2-40B4-BE49-F238E27FC236}">
                <a16:creationId xmlns:a16="http://schemas.microsoft.com/office/drawing/2014/main" id="{9A25E362-30C1-9559-F4E3-039F125EF6E7}"/>
              </a:ext>
            </a:extLst>
          </p:cNvPr>
          <p:cNvSpPr>
            <a:spLocks noGrp="1"/>
          </p:cNvSpPr>
          <p:nvPr>
            <p:ph type="title"/>
          </p:nvPr>
        </p:nvSpPr>
        <p:spPr/>
        <p:txBody>
          <a:bodyPr/>
          <a:lstStyle/>
          <a:p>
            <a:r>
              <a:rPr lang="en-US" dirty="0"/>
              <a:t>House Minority Leadership</a:t>
            </a:r>
          </a:p>
        </p:txBody>
      </p:sp>
      <p:sp>
        <p:nvSpPr>
          <p:cNvPr id="3" name="Slide Number Placeholder 2">
            <a:extLst>
              <a:ext uri="{FF2B5EF4-FFF2-40B4-BE49-F238E27FC236}">
                <a16:creationId xmlns:a16="http://schemas.microsoft.com/office/drawing/2014/main" id="{3E70031D-52E9-6B61-B8FE-199E38A7E6C5}"/>
              </a:ext>
            </a:extLst>
          </p:cNvPr>
          <p:cNvSpPr>
            <a:spLocks noGrp="1"/>
          </p:cNvSpPr>
          <p:nvPr>
            <p:ph type="sldNum" sz="quarter" idx="4"/>
          </p:nvPr>
        </p:nvSpPr>
        <p:spPr/>
        <p:txBody>
          <a:bodyPr/>
          <a:lstStyle/>
          <a:p>
            <a:fld id="{88F84442-55BA-47D1-BE6D-88C25E5D49B7}" type="slidenum">
              <a:rPr lang="en-US" smtClean="0"/>
              <a:t>5</a:t>
            </a:fld>
            <a:endParaRPr lang="en-US" dirty="0"/>
          </a:p>
        </p:txBody>
      </p:sp>
      <p:pic>
        <p:nvPicPr>
          <p:cNvPr id="6" name="Picture 5">
            <a:extLst>
              <a:ext uri="{FF2B5EF4-FFF2-40B4-BE49-F238E27FC236}">
                <a16:creationId xmlns:a16="http://schemas.microsoft.com/office/drawing/2014/main" id="{990B5E01-7CB4-92BD-7AE9-B43D47A7BC82}"/>
              </a:ext>
            </a:extLst>
          </p:cNvPr>
          <p:cNvPicPr>
            <a:picLocks noChangeAspect="1"/>
          </p:cNvPicPr>
          <p:nvPr/>
        </p:nvPicPr>
        <p:blipFill>
          <a:blip r:embed="rId2"/>
          <a:stretch>
            <a:fillRect/>
          </a:stretch>
        </p:blipFill>
        <p:spPr>
          <a:xfrm>
            <a:off x="1089875" y="2022696"/>
            <a:ext cx="2462164" cy="3693246"/>
          </a:xfrm>
          <a:prstGeom prst="rect">
            <a:avLst/>
          </a:prstGeom>
        </p:spPr>
      </p:pic>
    </p:spTree>
    <p:extLst>
      <p:ext uri="{BB962C8B-B14F-4D97-AF65-F5344CB8AC3E}">
        <p14:creationId xmlns:p14="http://schemas.microsoft.com/office/powerpoint/2010/main" val="34754514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6E06EF2-C8DC-4782-B3F1-89BF3F2ADB0C}"/>
              </a:ext>
            </a:extLst>
          </p:cNvPr>
          <p:cNvSpPr>
            <a:spLocks noGrp="1"/>
          </p:cNvSpPr>
          <p:nvPr>
            <p:ph idx="1"/>
          </p:nvPr>
        </p:nvSpPr>
        <p:spPr>
          <a:xfrm>
            <a:off x="3110843" y="1890318"/>
            <a:ext cx="8229489" cy="1729233"/>
          </a:xfrm>
        </p:spPr>
        <p:txBody>
          <a:bodyPr vert="horz" lIns="91440" tIns="45720" rIns="91440" bIns="45720" rtlCol="0" anchor="t">
            <a:normAutofit/>
          </a:bodyPr>
          <a:lstStyle/>
          <a:p>
            <a:pPr marL="0" indent="0">
              <a:buClr>
                <a:srgbClr val="000000"/>
              </a:buClr>
              <a:buNone/>
            </a:pPr>
            <a:r>
              <a:rPr lang="en-US" dirty="0">
                <a:ea typeface="Open Sans"/>
                <a:cs typeface="Open Sans"/>
              </a:rPr>
              <a:t>Caleb Rowden </a:t>
            </a:r>
            <a:r>
              <a:rPr lang="en-US" dirty="0">
                <a:ea typeface="+mn-lt"/>
                <a:cs typeface="+mn-lt"/>
              </a:rPr>
              <a:t>(R-Columbia), President Pro Tem — controls procedural functions of the Senate and rules on parliamentary matters</a:t>
            </a:r>
            <a:endParaRPr lang="en-US" dirty="0"/>
          </a:p>
          <a:p>
            <a:pPr marL="0" indent="0">
              <a:buClr>
                <a:srgbClr val="000000"/>
              </a:buClr>
              <a:buNone/>
            </a:pPr>
            <a:endParaRPr lang="en-US" dirty="0">
              <a:ea typeface="Open Sans"/>
              <a:cs typeface="Open Sans"/>
            </a:endParaRPr>
          </a:p>
          <a:p>
            <a:pPr>
              <a:buClr>
                <a:srgbClr val="000000"/>
              </a:buClr>
            </a:pPr>
            <a:endParaRPr lang="en-US" dirty="0">
              <a:ea typeface="Open Sans"/>
              <a:cs typeface="Open Sans"/>
            </a:endParaRPr>
          </a:p>
        </p:txBody>
      </p:sp>
      <p:sp>
        <p:nvSpPr>
          <p:cNvPr id="3" name="Title 2">
            <a:extLst>
              <a:ext uri="{FF2B5EF4-FFF2-40B4-BE49-F238E27FC236}">
                <a16:creationId xmlns:a16="http://schemas.microsoft.com/office/drawing/2014/main" id="{DD96C9C3-81E6-4489-AFCA-D9045EAA995A}"/>
              </a:ext>
            </a:extLst>
          </p:cNvPr>
          <p:cNvSpPr>
            <a:spLocks noGrp="1"/>
          </p:cNvSpPr>
          <p:nvPr>
            <p:ph type="title"/>
          </p:nvPr>
        </p:nvSpPr>
        <p:spPr/>
        <p:txBody>
          <a:bodyPr/>
          <a:lstStyle/>
          <a:p>
            <a:r>
              <a:rPr lang="en-US" dirty="0">
                <a:ea typeface="Open Sans"/>
                <a:cs typeface="Open Sans"/>
              </a:rPr>
              <a:t>Missouri Senate Leadership</a:t>
            </a:r>
            <a:endParaRPr lang="en-US" dirty="0"/>
          </a:p>
        </p:txBody>
      </p:sp>
      <p:sp>
        <p:nvSpPr>
          <p:cNvPr id="4" name="Slide Number Placeholder 3">
            <a:extLst>
              <a:ext uri="{FF2B5EF4-FFF2-40B4-BE49-F238E27FC236}">
                <a16:creationId xmlns:a16="http://schemas.microsoft.com/office/drawing/2014/main" id="{CB85F3DF-D10B-43F8-A0CB-92AD6FC0CBBD}"/>
              </a:ext>
            </a:extLst>
          </p:cNvPr>
          <p:cNvSpPr>
            <a:spLocks noGrp="1"/>
          </p:cNvSpPr>
          <p:nvPr>
            <p:ph type="sldNum" sz="quarter" idx="4"/>
          </p:nvPr>
        </p:nvSpPr>
        <p:spPr/>
        <p:txBody>
          <a:bodyPr/>
          <a:lstStyle/>
          <a:p>
            <a:fld id="{88F84442-55BA-47D1-BE6D-88C25E5D49B7}" type="slidenum">
              <a:rPr lang="en-US" smtClean="0"/>
              <a:t>6</a:t>
            </a:fld>
            <a:endParaRPr lang="en-US" dirty="0"/>
          </a:p>
        </p:txBody>
      </p:sp>
      <p:sp>
        <p:nvSpPr>
          <p:cNvPr id="6" name="TextBox 5">
            <a:extLst>
              <a:ext uri="{FF2B5EF4-FFF2-40B4-BE49-F238E27FC236}">
                <a16:creationId xmlns:a16="http://schemas.microsoft.com/office/drawing/2014/main" id="{D1774EA4-7BEF-464D-9F50-58AD9C9B5B91}"/>
              </a:ext>
            </a:extLst>
          </p:cNvPr>
          <p:cNvSpPr txBox="1"/>
          <p:nvPr/>
        </p:nvSpPr>
        <p:spPr>
          <a:xfrm>
            <a:off x="887848" y="4912750"/>
            <a:ext cx="8311793" cy="954107"/>
          </a:xfrm>
          <a:prstGeom prst="rect">
            <a:avLst/>
          </a:prstGeom>
          <a:noFill/>
        </p:spPr>
        <p:txBody>
          <a:bodyPr wrap="square">
            <a:spAutoFit/>
          </a:bodyPr>
          <a:lstStyle/>
          <a:p>
            <a:pPr marL="0" indent="0">
              <a:buClr>
                <a:srgbClr val="000000"/>
              </a:buClr>
              <a:buNone/>
            </a:pPr>
            <a:r>
              <a:rPr lang="en-US" sz="2800" dirty="0">
                <a:ea typeface="Open Sans"/>
                <a:cs typeface="Open Sans"/>
              </a:rPr>
              <a:t>Cindy O’Laughlin </a:t>
            </a:r>
            <a:r>
              <a:rPr lang="en-US" sz="2800" dirty="0">
                <a:ea typeface="+mn-lt"/>
                <a:cs typeface="+mn-lt"/>
              </a:rPr>
              <a:t>(R-Shelbina), Majority Floor Leader — determines which bills will be debated</a:t>
            </a:r>
          </a:p>
        </p:txBody>
      </p:sp>
      <p:pic>
        <p:nvPicPr>
          <p:cNvPr id="10" name="Picture 9" descr="A person wearing glasses and a suit&#10;&#10;Description automatically generated with medium confidence">
            <a:extLst>
              <a:ext uri="{FF2B5EF4-FFF2-40B4-BE49-F238E27FC236}">
                <a16:creationId xmlns:a16="http://schemas.microsoft.com/office/drawing/2014/main" id="{1DA58433-0ECA-4509-8FBD-FB96A9F6782E}"/>
              </a:ext>
            </a:extLst>
          </p:cNvPr>
          <p:cNvPicPr>
            <a:picLocks noChangeAspect="1"/>
          </p:cNvPicPr>
          <p:nvPr/>
        </p:nvPicPr>
        <p:blipFill rotWithShape="1">
          <a:blip r:embed="rId2">
            <a:extLst>
              <a:ext uri="{28A0092B-C50C-407E-A947-70E740481C1C}">
                <a14:useLocalDpi xmlns:a14="http://schemas.microsoft.com/office/drawing/2010/main" val="0"/>
              </a:ext>
            </a:extLst>
          </a:blip>
          <a:srcRect b="14010"/>
          <a:stretch/>
        </p:blipFill>
        <p:spPr>
          <a:xfrm>
            <a:off x="832212" y="1825625"/>
            <a:ext cx="2041143" cy="2615950"/>
          </a:xfrm>
          <a:prstGeom prst="rect">
            <a:avLst/>
          </a:prstGeom>
        </p:spPr>
      </p:pic>
      <p:pic>
        <p:nvPicPr>
          <p:cNvPr id="2052" name="Picture 4">
            <a:extLst>
              <a:ext uri="{FF2B5EF4-FFF2-40B4-BE49-F238E27FC236}">
                <a16:creationId xmlns:a16="http://schemas.microsoft.com/office/drawing/2014/main" id="{7F0683CD-9415-8D49-3EAF-8BBDA416937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4014"/>
          <a:stretch/>
        </p:blipFill>
        <p:spPr bwMode="auto">
          <a:xfrm>
            <a:off x="9265630" y="3362395"/>
            <a:ext cx="1905000" cy="2742828"/>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2863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8EF59EC-BED2-4FA6-9429-65C977490F92}"/>
              </a:ext>
            </a:extLst>
          </p:cNvPr>
          <p:cNvSpPr>
            <a:spLocks noGrp="1"/>
          </p:cNvSpPr>
          <p:nvPr>
            <p:ph idx="1"/>
          </p:nvPr>
        </p:nvSpPr>
        <p:spPr>
          <a:xfrm>
            <a:off x="838200" y="1825625"/>
            <a:ext cx="6778658" cy="4351338"/>
          </a:xfrm>
        </p:spPr>
        <p:txBody>
          <a:bodyPr vert="horz" lIns="91440" tIns="45720" rIns="91440" bIns="45720" rtlCol="0" anchor="t">
            <a:normAutofit/>
          </a:bodyPr>
          <a:lstStyle/>
          <a:p>
            <a:pPr marL="0" indent="0">
              <a:buClr>
                <a:srgbClr val="000000"/>
              </a:buClr>
              <a:buNone/>
            </a:pPr>
            <a:r>
              <a:rPr lang="en-US" dirty="0">
                <a:ea typeface="Open Sans"/>
                <a:cs typeface="Open Sans"/>
              </a:rPr>
              <a:t>John Rizzo (D-Independence), Minority Floor Leader—coordinates actions of minority party</a:t>
            </a:r>
          </a:p>
          <a:p>
            <a:pPr>
              <a:buClr>
                <a:srgbClr val="000000"/>
              </a:buClr>
            </a:pPr>
            <a:endParaRPr lang="en-US" dirty="0">
              <a:ea typeface="Open Sans"/>
              <a:cs typeface="Open Sans"/>
            </a:endParaRPr>
          </a:p>
          <a:p>
            <a:pPr>
              <a:buClr>
                <a:srgbClr val="000000"/>
              </a:buClr>
            </a:pPr>
            <a:endParaRPr lang="en-US" dirty="0">
              <a:ea typeface="Open Sans"/>
              <a:cs typeface="Open Sans"/>
            </a:endParaRPr>
          </a:p>
          <a:p>
            <a:pPr>
              <a:buClr>
                <a:srgbClr val="000000"/>
              </a:buClr>
            </a:pPr>
            <a:endParaRPr lang="en-US" dirty="0">
              <a:ea typeface="Open Sans"/>
              <a:cs typeface="Open Sans"/>
            </a:endParaRPr>
          </a:p>
        </p:txBody>
      </p:sp>
      <p:sp>
        <p:nvSpPr>
          <p:cNvPr id="3" name="Title 2">
            <a:extLst>
              <a:ext uri="{FF2B5EF4-FFF2-40B4-BE49-F238E27FC236}">
                <a16:creationId xmlns:a16="http://schemas.microsoft.com/office/drawing/2014/main" id="{2C4A324B-454E-495D-BEB8-5759DB67CB08}"/>
              </a:ext>
            </a:extLst>
          </p:cNvPr>
          <p:cNvSpPr>
            <a:spLocks noGrp="1"/>
          </p:cNvSpPr>
          <p:nvPr>
            <p:ph type="title"/>
          </p:nvPr>
        </p:nvSpPr>
        <p:spPr/>
        <p:txBody>
          <a:bodyPr/>
          <a:lstStyle/>
          <a:p>
            <a:r>
              <a:rPr lang="en-US" dirty="0">
                <a:ea typeface="Open Sans"/>
                <a:cs typeface="Open Sans"/>
              </a:rPr>
              <a:t>Senate Minority Leadership</a:t>
            </a:r>
            <a:endParaRPr lang="en-US" dirty="0"/>
          </a:p>
        </p:txBody>
      </p:sp>
      <p:sp>
        <p:nvSpPr>
          <p:cNvPr id="4" name="Slide Number Placeholder 3">
            <a:extLst>
              <a:ext uri="{FF2B5EF4-FFF2-40B4-BE49-F238E27FC236}">
                <a16:creationId xmlns:a16="http://schemas.microsoft.com/office/drawing/2014/main" id="{2A0B6D38-29FB-41DA-919A-2A9B3A69BB3B}"/>
              </a:ext>
            </a:extLst>
          </p:cNvPr>
          <p:cNvSpPr>
            <a:spLocks noGrp="1"/>
          </p:cNvSpPr>
          <p:nvPr>
            <p:ph type="sldNum" sz="quarter" idx="4"/>
          </p:nvPr>
        </p:nvSpPr>
        <p:spPr/>
        <p:txBody>
          <a:bodyPr/>
          <a:lstStyle/>
          <a:p>
            <a:fld id="{88F84442-55BA-47D1-BE6D-88C25E5D49B7}" type="slidenum">
              <a:rPr lang="en-US" smtClean="0"/>
              <a:t>7</a:t>
            </a:fld>
            <a:endParaRPr lang="en-US" dirty="0"/>
          </a:p>
        </p:txBody>
      </p:sp>
      <p:pic>
        <p:nvPicPr>
          <p:cNvPr id="7" name="Picture 6">
            <a:extLst>
              <a:ext uri="{FF2B5EF4-FFF2-40B4-BE49-F238E27FC236}">
                <a16:creationId xmlns:a16="http://schemas.microsoft.com/office/drawing/2014/main" id="{E758896C-B4D5-2087-E14D-0337E2FCF974}"/>
              </a:ext>
            </a:extLst>
          </p:cNvPr>
          <p:cNvPicPr>
            <a:picLocks noChangeAspect="1"/>
          </p:cNvPicPr>
          <p:nvPr/>
        </p:nvPicPr>
        <p:blipFill>
          <a:blip r:embed="rId2"/>
          <a:stretch>
            <a:fillRect/>
          </a:stretch>
        </p:blipFill>
        <p:spPr>
          <a:xfrm>
            <a:off x="8003357" y="1943740"/>
            <a:ext cx="2573518" cy="3860277"/>
          </a:xfrm>
          <a:prstGeom prst="rect">
            <a:avLst/>
          </a:prstGeom>
        </p:spPr>
      </p:pic>
    </p:spTree>
    <p:extLst>
      <p:ext uri="{BB962C8B-B14F-4D97-AF65-F5344CB8AC3E}">
        <p14:creationId xmlns:p14="http://schemas.microsoft.com/office/powerpoint/2010/main" val="2490232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AD941-C1E0-4527-9E44-83633928390F}"/>
              </a:ext>
            </a:extLst>
          </p:cNvPr>
          <p:cNvSpPr>
            <a:spLocks noGrp="1"/>
          </p:cNvSpPr>
          <p:nvPr>
            <p:ph type="title"/>
          </p:nvPr>
        </p:nvSpPr>
        <p:spPr>
          <a:xfrm>
            <a:off x="547956" y="771421"/>
            <a:ext cx="11096088" cy="961737"/>
          </a:xfrm>
        </p:spPr>
        <p:txBody>
          <a:bodyPr>
            <a:noAutofit/>
          </a:bodyPr>
          <a:lstStyle/>
          <a:p>
            <a:r>
              <a:rPr lang="en-US" sz="4300" dirty="0"/>
              <a:t>Legislation Truly Agreed and Finally Passed </a:t>
            </a:r>
          </a:p>
        </p:txBody>
      </p:sp>
      <p:sp>
        <p:nvSpPr>
          <p:cNvPr id="3" name="Content Placeholder 2">
            <a:extLst>
              <a:ext uri="{FF2B5EF4-FFF2-40B4-BE49-F238E27FC236}">
                <a16:creationId xmlns:a16="http://schemas.microsoft.com/office/drawing/2014/main" id="{E2482AB2-FC6E-4602-B02E-56F42E891DDB}"/>
              </a:ext>
            </a:extLst>
          </p:cNvPr>
          <p:cNvSpPr>
            <a:spLocks noGrp="1"/>
          </p:cNvSpPr>
          <p:nvPr>
            <p:ph sz="half" idx="1"/>
          </p:nvPr>
        </p:nvSpPr>
        <p:spPr/>
        <p:txBody>
          <a:bodyPr>
            <a:normAutofit lnSpcReduction="10000"/>
          </a:bodyPr>
          <a:lstStyle/>
          <a:p>
            <a:r>
              <a:rPr lang="en-US" dirty="0"/>
              <a:t>2017</a:t>
            </a:r>
            <a:r>
              <a:rPr lang="en-US" dirty="0">
                <a:sym typeface="Symbol" panose="05050102010706020507" pitchFamily="18" charset="2"/>
              </a:rPr>
              <a:t>  59</a:t>
            </a:r>
            <a:endParaRPr lang="en-US" dirty="0"/>
          </a:p>
          <a:p>
            <a:r>
              <a:rPr lang="en-US" dirty="0"/>
              <a:t>2018 </a:t>
            </a:r>
            <a:r>
              <a:rPr lang="en-US" dirty="0">
                <a:sym typeface="Symbol" panose="05050102010706020507" pitchFamily="18" charset="2"/>
              </a:rPr>
              <a:t></a:t>
            </a:r>
            <a:r>
              <a:rPr lang="en-US" dirty="0"/>
              <a:t> 130</a:t>
            </a:r>
          </a:p>
          <a:p>
            <a:r>
              <a:rPr lang="en-US" dirty="0"/>
              <a:t>2019 </a:t>
            </a:r>
            <a:r>
              <a:rPr lang="en-US" dirty="0">
                <a:sym typeface="Symbol" panose="05050102010706020507" pitchFamily="18" charset="2"/>
              </a:rPr>
              <a:t> </a:t>
            </a:r>
            <a:r>
              <a:rPr lang="en-US" dirty="0"/>
              <a:t>75</a:t>
            </a:r>
          </a:p>
          <a:p>
            <a:r>
              <a:rPr lang="en-US" dirty="0"/>
              <a:t>2020 </a:t>
            </a:r>
            <a:r>
              <a:rPr lang="en-US" dirty="0">
                <a:sym typeface="Symbol" panose="05050102010706020507" pitchFamily="18" charset="2"/>
              </a:rPr>
              <a:t> </a:t>
            </a:r>
            <a:r>
              <a:rPr lang="en-US" dirty="0"/>
              <a:t>31</a:t>
            </a:r>
          </a:p>
          <a:p>
            <a:r>
              <a:rPr lang="en-US" dirty="0"/>
              <a:t>2021 </a:t>
            </a:r>
            <a:r>
              <a:rPr lang="en-US" dirty="0">
                <a:sym typeface="Symbol" panose="05050102010706020507" pitchFamily="18" charset="2"/>
              </a:rPr>
              <a:t> 49</a:t>
            </a:r>
          </a:p>
          <a:p>
            <a:r>
              <a:rPr lang="en-US" dirty="0">
                <a:sym typeface="Symbol" panose="05050102010706020507" pitchFamily="18" charset="2"/>
              </a:rPr>
              <a:t>2022  44</a:t>
            </a:r>
          </a:p>
          <a:p>
            <a:r>
              <a:rPr lang="en-US" dirty="0">
                <a:sym typeface="Symbol" panose="05050102010706020507" pitchFamily="18" charset="2"/>
              </a:rPr>
              <a:t>2023  41</a:t>
            </a:r>
          </a:p>
          <a:p>
            <a:r>
              <a:rPr lang="en-US" dirty="0">
                <a:sym typeface="Symbol" panose="05050102010706020507" pitchFamily="18" charset="2"/>
              </a:rPr>
              <a:t>2024  28 </a:t>
            </a:r>
          </a:p>
          <a:p>
            <a:pPr marL="0" indent="0">
              <a:buNone/>
            </a:pPr>
            <a:r>
              <a:rPr lang="en-US" dirty="0">
                <a:sym typeface="Symbol" panose="05050102010706020507" pitchFamily="18" charset="2"/>
              </a:rPr>
              <a:t>*Count excludes budget bills</a:t>
            </a:r>
            <a:endParaRPr lang="en-US" dirty="0"/>
          </a:p>
          <a:p>
            <a:pPr marL="457200" lvl="1" indent="0">
              <a:buNone/>
            </a:pPr>
            <a:endParaRPr lang="en-US" dirty="0"/>
          </a:p>
        </p:txBody>
      </p:sp>
      <p:sp>
        <p:nvSpPr>
          <p:cNvPr id="4" name="Slide Number Placeholder 3">
            <a:extLst>
              <a:ext uri="{FF2B5EF4-FFF2-40B4-BE49-F238E27FC236}">
                <a16:creationId xmlns:a16="http://schemas.microsoft.com/office/drawing/2014/main" id="{3B251525-1BC1-44B0-8ADF-7190ADDAB3CF}"/>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DBC602-7CFF-42AB-8DAC-DFF9CE4B26D4}" type="slidenum">
              <a:rPr kumimoji="0" lang="en-US" sz="1200" b="0" i="0" u="none" strike="noStrike" kern="1200" cap="none" spc="0" normalizeH="0" baseline="0" noProof="0" smtClean="0">
                <a:ln>
                  <a:noFill/>
                </a:ln>
                <a:solidFill>
                  <a:prstClr val="black"/>
                </a:solidFill>
                <a:effectLst/>
                <a:uLnTx/>
                <a:uFillTx/>
                <a:latin typeface="Open Sa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Open Sans"/>
              <a:ea typeface="+mn-ea"/>
              <a:cs typeface="+mn-cs"/>
            </a:endParaRPr>
          </a:p>
        </p:txBody>
      </p:sp>
      <p:pic>
        <p:nvPicPr>
          <p:cNvPr id="11" name="Content Placeholder 10" descr="A dog sitting in the grass&#10;&#10;Description automatically generated">
            <a:extLst>
              <a:ext uri="{FF2B5EF4-FFF2-40B4-BE49-F238E27FC236}">
                <a16:creationId xmlns:a16="http://schemas.microsoft.com/office/drawing/2014/main" id="{45AC95CF-1B15-08FE-E374-BA105011601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494863" y="1661520"/>
            <a:ext cx="4425059" cy="4425059"/>
          </a:xfrm>
        </p:spPr>
      </p:pic>
    </p:spTree>
    <p:extLst>
      <p:ext uri="{BB962C8B-B14F-4D97-AF65-F5344CB8AC3E}">
        <p14:creationId xmlns:p14="http://schemas.microsoft.com/office/powerpoint/2010/main" val="2535760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51881-6CBC-316A-2BDE-9A78046A2CD4}"/>
              </a:ext>
            </a:extLst>
          </p:cNvPr>
          <p:cNvSpPr>
            <a:spLocks noGrp="1"/>
          </p:cNvSpPr>
          <p:nvPr>
            <p:ph type="title"/>
          </p:nvPr>
        </p:nvSpPr>
        <p:spPr/>
        <p:txBody>
          <a:bodyPr/>
          <a:lstStyle/>
          <a:p>
            <a:r>
              <a:rPr lang="en-US" dirty="0"/>
              <a:t>Legislators Running Statewide</a:t>
            </a:r>
          </a:p>
        </p:txBody>
      </p:sp>
      <p:sp>
        <p:nvSpPr>
          <p:cNvPr id="3" name="Content Placeholder 2">
            <a:extLst>
              <a:ext uri="{FF2B5EF4-FFF2-40B4-BE49-F238E27FC236}">
                <a16:creationId xmlns:a16="http://schemas.microsoft.com/office/drawing/2014/main" id="{72396E6C-425C-81E2-7FE9-06FBEC7B00F2}"/>
              </a:ext>
            </a:extLst>
          </p:cNvPr>
          <p:cNvSpPr>
            <a:spLocks noGrp="1"/>
          </p:cNvSpPr>
          <p:nvPr>
            <p:ph sz="half" idx="1"/>
          </p:nvPr>
        </p:nvSpPr>
        <p:spPr/>
        <p:txBody>
          <a:bodyPr>
            <a:normAutofit lnSpcReduction="10000"/>
          </a:bodyPr>
          <a:lstStyle/>
          <a:p>
            <a:r>
              <a:rPr lang="en-US" dirty="0"/>
              <a:t>Governor</a:t>
            </a:r>
          </a:p>
          <a:p>
            <a:pPr lvl="1"/>
            <a:r>
              <a:rPr lang="en-US" dirty="0"/>
              <a:t>Sen. Eigel</a:t>
            </a:r>
          </a:p>
          <a:p>
            <a:pPr lvl="1"/>
            <a:r>
              <a:rPr lang="en-US" dirty="0"/>
              <a:t>Rep. Quade</a:t>
            </a:r>
          </a:p>
          <a:p>
            <a:r>
              <a:rPr lang="en-US" dirty="0"/>
              <a:t>Lieutenant Governor</a:t>
            </a:r>
          </a:p>
          <a:p>
            <a:pPr lvl="1"/>
            <a:r>
              <a:rPr lang="en-US" dirty="0"/>
              <a:t>Sen. Thompson Rehder</a:t>
            </a:r>
          </a:p>
          <a:p>
            <a:pPr lvl="1"/>
            <a:r>
              <a:rPr lang="en-US" dirty="0"/>
              <a:t>Sen. Hough</a:t>
            </a:r>
          </a:p>
          <a:p>
            <a:pPr lvl="1"/>
            <a:r>
              <a:rPr lang="en-US" dirty="0"/>
              <a:t>Rep. Brown</a:t>
            </a:r>
          </a:p>
          <a:p>
            <a:r>
              <a:rPr lang="en-US" dirty="0"/>
              <a:t>U.S. Senate</a:t>
            </a:r>
          </a:p>
          <a:p>
            <a:pPr lvl="1"/>
            <a:r>
              <a:rPr lang="en-US" dirty="0"/>
              <a:t>Rep. May</a:t>
            </a:r>
          </a:p>
        </p:txBody>
      </p:sp>
      <p:sp>
        <p:nvSpPr>
          <p:cNvPr id="4" name="Content Placeholder 3">
            <a:extLst>
              <a:ext uri="{FF2B5EF4-FFF2-40B4-BE49-F238E27FC236}">
                <a16:creationId xmlns:a16="http://schemas.microsoft.com/office/drawing/2014/main" id="{5DD0B400-03E8-ABDE-0E92-8F8C92E56C41}"/>
              </a:ext>
            </a:extLst>
          </p:cNvPr>
          <p:cNvSpPr>
            <a:spLocks noGrp="1"/>
          </p:cNvSpPr>
          <p:nvPr>
            <p:ph sz="half" idx="2"/>
          </p:nvPr>
        </p:nvSpPr>
        <p:spPr/>
        <p:txBody>
          <a:bodyPr>
            <a:normAutofit lnSpcReduction="10000"/>
          </a:bodyPr>
          <a:lstStyle/>
          <a:p>
            <a:r>
              <a:rPr lang="en-US" dirty="0"/>
              <a:t>Secretary of State</a:t>
            </a:r>
          </a:p>
          <a:p>
            <a:pPr lvl="1"/>
            <a:r>
              <a:rPr lang="en-US" dirty="0"/>
              <a:t>Sen. Coleman</a:t>
            </a:r>
          </a:p>
          <a:p>
            <a:pPr lvl="1"/>
            <a:r>
              <a:rPr lang="en-US" dirty="0"/>
              <a:t>Sen. Hoskins</a:t>
            </a:r>
          </a:p>
          <a:p>
            <a:pPr lvl="1"/>
            <a:r>
              <a:rPr lang="en-US" dirty="0"/>
              <a:t>Rep. Plocher</a:t>
            </a:r>
          </a:p>
          <a:p>
            <a:pPr lvl="1"/>
            <a:r>
              <a:rPr lang="en-US" dirty="0"/>
              <a:t>Rep. Schwadron</a:t>
            </a:r>
          </a:p>
          <a:p>
            <a:r>
              <a:rPr lang="en-US" dirty="0"/>
              <a:t>Treasurer</a:t>
            </a:r>
          </a:p>
          <a:p>
            <a:pPr lvl="1"/>
            <a:r>
              <a:rPr lang="en-US" dirty="0"/>
              <a:t>Sen. Koenig</a:t>
            </a:r>
          </a:p>
          <a:p>
            <a:pPr lvl="1"/>
            <a:r>
              <a:rPr lang="en-US" dirty="0"/>
              <a:t>Rep. Smith</a:t>
            </a:r>
          </a:p>
          <a:p>
            <a:r>
              <a:rPr lang="en-US" dirty="0"/>
              <a:t>U.S. House</a:t>
            </a:r>
          </a:p>
          <a:p>
            <a:pPr lvl="1"/>
            <a:r>
              <a:rPr lang="en-US" dirty="0"/>
              <a:t>Rep. Hicks</a:t>
            </a:r>
          </a:p>
        </p:txBody>
      </p:sp>
      <p:sp>
        <p:nvSpPr>
          <p:cNvPr id="5" name="Slide Number Placeholder 4">
            <a:extLst>
              <a:ext uri="{FF2B5EF4-FFF2-40B4-BE49-F238E27FC236}">
                <a16:creationId xmlns:a16="http://schemas.microsoft.com/office/drawing/2014/main" id="{D67D2282-4EDD-FA9D-9AF1-9ECF20C23C24}"/>
              </a:ext>
            </a:extLst>
          </p:cNvPr>
          <p:cNvSpPr>
            <a:spLocks noGrp="1"/>
          </p:cNvSpPr>
          <p:nvPr>
            <p:ph type="sldNum" sz="quarter" idx="4"/>
          </p:nvPr>
        </p:nvSpPr>
        <p:spPr/>
        <p:txBody>
          <a:bodyPr/>
          <a:lstStyle/>
          <a:p>
            <a:fld id="{95E43F60-C0EE-440E-8575-F6815CB10384}" type="slidenum">
              <a:rPr lang="en-US" smtClean="0"/>
              <a:t>9</a:t>
            </a:fld>
            <a:endParaRPr lang="en-US" dirty="0"/>
          </a:p>
        </p:txBody>
      </p:sp>
    </p:spTree>
    <p:extLst>
      <p:ext uri="{BB962C8B-B14F-4D97-AF65-F5344CB8AC3E}">
        <p14:creationId xmlns:p14="http://schemas.microsoft.com/office/powerpoint/2010/main" val="4038397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A269EDC-54D7-8938-79FB-024D6028A056}"/>
              </a:ext>
            </a:extLst>
          </p:cNvPr>
          <p:cNvSpPr>
            <a:spLocks noGrp="1"/>
          </p:cNvSpPr>
          <p:nvPr>
            <p:ph idx="1"/>
          </p:nvPr>
        </p:nvSpPr>
        <p:spPr/>
        <p:txBody>
          <a:bodyPr>
            <a:normAutofit fontScale="85000" lnSpcReduction="20000"/>
          </a:bodyPr>
          <a:lstStyle/>
          <a:p>
            <a:r>
              <a:rPr lang="en-US" dirty="0"/>
              <a:t>Senate 3 (Gannon) —Reps. Henderson and Buchheit-Cortway</a:t>
            </a:r>
          </a:p>
          <a:p>
            <a:r>
              <a:rPr lang="en-US" dirty="0"/>
              <a:t>Senate 7 (Razer) — Rep. Patty Lewis </a:t>
            </a:r>
          </a:p>
          <a:p>
            <a:r>
              <a:rPr lang="en-US" dirty="0"/>
              <a:t>Senate 11 (Rizzo) — Reps. McMullen and Sauls</a:t>
            </a:r>
          </a:p>
          <a:p>
            <a:r>
              <a:rPr lang="en-US" dirty="0"/>
              <a:t>Senate 13 (Mosley) – Re. Nickson-Clark challenging Mosley</a:t>
            </a:r>
          </a:p>
          <a:p>
            <a:r>
              <a:rPr lang="en-US" dirty="0"/>
              <a:t>Senate 17 (Arthur) — Rep. Nurrenbern </a:t>
            </a:r>
          </a:p>
          <a:p>
            <a:r>
              <a:rPr lang="en-US" dirty="0"/>
              <a:t>Senate 21 (Hoskins) — Reps. Richey and Gregory</a:t>
            </a:r>
          </a:p>
          <a:p>
            <a:r>
              <a:rPr lang="en-US" dirty="0"/>
              <a:t>Senate 23 (Eigel) — Reps. Christofanelli and Schnelting</a:t>
            </a:r>
          </a:p>
          <a:p>
            <a:r>
              <a:rPr lang="en-US" dirty="0"/>
              <a:t>Senate 27 (Rehder) — Reps. Dinkins and Burger</a:t>
            </a:r>
          </a:p>
          <a:p>
            <a:r>
              <a:rPr lang="en-US" dirty="0"/>
              <a:t>Senate 31 (Brattin) — Reps. Haffner and Houx challenging Brattin</a:t>
            </a:r>
          </a:p>
          <a:p>
            <a:r>
              <a:rPr lang="en-US" dirty="0"/>
              <a:t>Senate 33 (Eslinger) — Reps. Hudson and Smith</a:t>
            </a:r>
          </a:p>
          <a:p>
            <a:pPr marL="0" indent="0">
              <a:buNone/>
            </a:pPr>
            <a:endParaRPr lang="en-US" dirty="0"/>
          </a:p>
        </p:txBody>
      </p:sp>
      <p:sp>
        <p:nvSpPr>
          <p:cNvPr id="3" name="Title 2">
            <a:extLst>
              <a:ext uri="{FF2B5EF4-FFF2-40B4-BE49-F238E27FC236}">
                <a16:creationId xmlns:a16="http://schemas.microsoft.com/office/drawing/2014/main" id="{C02ABE1A-C330-3DE9-FD63-034ECDE9C5CF}"/>
              </a:ext>
            </a:extLst>
          </p:cNvPr>
          <p:cNvSpPr>
            <a:spLocks noGrp="1"/>
          </p:cNvSpPr>
          <p:nvPr>
            <p:ph type="title"/>
          </p:nvPr>
        </p:nvSpPr>
        <p:spPr/>
        <p:txBody>
          <a:bodyPr/>
          <a:lstStyle/>
          <a:p>
            <a:r>
              <a:rPr lang="en-US" dirty="0"/>
              <a:t>General Assembly Primaries</a:t>
            </a:r>
          </a:p>
        </p:txBody>
      </p:sp>
      <p:sp>
        <p:nvSpPr>
          <p:cNvPr id="4" name="Slide Number Placeholder 3">
            <a:extLst>
              <a:ext uri="{FF2B5EF4-FFF2-40B4-BE49-F238E27FC236}">
                <a16:creationId xmlns:a16="http://schemas.microsoft.com/office/drawing/2014/main" id="{64978FCD-3F4E-7676-CE82-53AFF0E7FFB4}"/>
              </a:ext>
            </a:extLst>
          </p:cNvPr>
          <p:cNvSpPr>
            <a:spLocks noGrp="1"/>
          </p:cNvSpPr>
          <p:nvPr>
            <p:ph type="sldNum" sz="quarter" idx="4"/>
          </p:nvPr>
        </p:nvSpPr>
        <p:spPr/>
        <p:txBody>
          <a:bodyPr/>
          <a:lstStyle/>
          <a:p>
            <a:fld id="{95E43F60-C0EE-440E-8575-F6815CB10384}" type="slidenum">
              <a:rPr lang="en-US" smtClean="0"/>
              <a:t>10</a:t>
            </a:fld>
            <a:endParaRPr lang="en-US" dirty="0"/>
          </a:p>
        </p:txBody>
      </p:sp>
    </p:spTree>
    <p:extLst>
      <p:ext uri="{BB962C8B-B14F-4D97-AF65-F5344CB8AC3E}">
        <p14:creationId xmlns:p14="http://schemas.microsoft.com/office/powerpoint/2010/main" val="3918772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5C35924-9FF5-854C-B52E-41DFB0C794A0}"/>
              </a:ext>
            </a:extLst>
          </p:cNvPr>
          <p:cNvSpPr>
            <a:spLocks noGrp="1"/>
          </p:cNvSpPr>
          <p:nvPr>
            <p:ph idx="1"/>
          </p:nvPr>
        </p:nvSpPr>
        <p:spPr/>
        <p:txBody>
          <a:bodyPr>
            <a:normAutofit/>
          </a:bodyPr>
          <a:lstStyle/>
          <a:p>
            <a:r>
              <a:rPr lang="en-US" dirty="0"/>
              <a:t>The General Assembly convened Wednesday, Jan. 3 and adjourned Friday, May 17.</a:t>
            </a:r>
          </a:p>
          <a:p>
            <a:r>
              <a:rPr lang="en-US" dirty="0"/>
              <a:t>The Senate did not pass a bill for the first seven weeks.</a:t>
            </a:r>
          </a:p>
          <a:p>
            <a:r>
              <a:rPr lang="en-US" dirty="0"/>
              <a:t>At the beginning of the last week of session, only 14 non-appropriations bills had been sent to the Governor.</a:t>
            </a:r>
          </a:p>
          <a:p>
            <a:r>
              <a:rPr lang="en-US" dirty="0"/>
              <a:t>The legislature ultimately passed 28 bills, beating the previous record of only 31 bills (2020).</a:t>
            </a:r>
          </a:p>
        </p:txBody>
      </p:sp>
      <p:sp>
        <p:nvSpPr>
          <p:cNvPr id="3" name="Title 2">
            <a:extLst>
              <a:ext uri="{FF2B5EF4-FFF2-40B4-BE49-F238E27FC236}">
                <a16:creationId xmlns:a16="http://schemas.microsoft.com/office/drawing/2014/main" id="{A2E28C89-5B1C-C439-BFC3-DF530C66A400}"/>
              </a:ext>
            </a:extLst>
          </p:cNvPr>
          <p:cNvSpPr>
            <a:spLocks noGrp="1"/>
          </p:cNvSpPr>
          <p:nvPr>
            <p:ph type="title"/>
          </p:nvPr>
        </p:nvSpPr>
        <p:spPr/>
        <p:txBody>
          <a:bodyPr/>
          <a:lstStyle/>
          <a:p>
            <a:r>
              <a:rPr lang="en-US" dirty="0"/>
              <a:t>2024 Legislative Session</a:t>
            </a:r>
          </a:p>
        </p:txBody>
      </p:sp>
    </p:spTree>
    <p:extLst>
      <p:ext uri="{BB962C8B-B14F-4D97-AF65-F5344CB8AC3E}">
        <p14:creationId xmlns:p14="http://schemas.microsoft.com/office/powerpoint/2010/main" val="3866608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FB57BD8-CD22-7AC1-B2AE-0BB8D02C1E92}"/>
              </a:ext>
            </a:extLst>
          </p:cNvPr>
          <p:cNvSpPr>
            <a:spLocks noGrp="1"/>
          </p:cNvSpPr>
          <p:nvPr>
            <p:ph idx="1"/>
          </p:nvPr>
        </p:nvSpPr>
        <p:spPr/>
        <p:txBody>
          <a:bodyPr/>
          <a:lstStyle/>
          <a:p>
            <a:r>
              <a:rPr lang="en-US" dirty="0"/>
              <a:t>Freedom Caucus</a:t>
            </a:r>
          </a:p>
          <a:p>
            <a:r>
              <a:rPr lang="en-US" dirty="0"/>
              <a:t>Filibusters and abrupt adjournments</a:t>
            </a:r>
          </a:p>
          <a:p>
            <a:r>
              <a:rPr lang="en-US" dirty="0"/>
              <a:t>Federal Reimbursement Allowance (FRA)</a:t>
            </a:r>
          </a:p>
          <a:p>
            <a:r>
              <a:rPr lang="en-US" dirty="0"/>
              <a:t>No conferencing on bills, including the budget</a:t>
            </a:r>
          </a:p>
          <a:p>
            <a:r>
              <a:rPr lang="en-US" dirty="0"/>
              <a:t>Lies, falsehoods and not even half truths</a:t>
            </a:r>
          </a:p>
          <a:p>
            <a:r>
              <a:rPr lang="en-US" dirty="0"/>
              <a:t>No conference committees – not even on the budget</a:t>
            </a:r>
          </a:p>
          <a:p>
            <a:r>
              <a:rPr lang="en-US" dirty="0"/>
              <a:t>Shenanigans</a:t>
            </a:r>
          </a:p>
          <a:p>
            <a:endParaRPr lang="en-US" dirty="0"/>
          </a:p>
        </p:txBody>
      </p:sp>
      <p:sp>
        <p:nvSpPr>
          <p:cNvPr id="3" name="Title 2">
            <a:extLst>
              <a:ext uri="{FF2B5EF4-FFF2-40B4-BE49-F238E27FC236}">
                <a16:creationId xmlns:a16="http://schemas.microsoft.com/office/drawing/2014/main" id="{5942AA3E-4B67-C14A-3AC7-39337BE9BE08}"/>
              </a:ext>
            </a:extLst>
          </p:cNvPr>
          <p:cNvSpPr>
            <a:spLocks noGrp="1"/>
          </p:cNvSpPr>
          <p:nvPr>
            <p:ph type="title"/>
          </p:nvPr>
        </p:nvSpPr>
        <p:spPr/>
        <p:txBody>
          <a:bodyPr/>
          <a:lstStyle/>
          <a:p>
            <a:r>
              <a:rPr lang="en-US" dirty="0"/>
              <a:t>An Extraordinary Session</a:t>
            </a:r>
          </a:p>
        </p:txBody>
      </p:sp>
    </p:spTree>
    <p:extLst>
      <p:ext uri="{BB962C8B-B14F-4D97-AF65-F5344CB8AC3E}">
        <p14:creationId xmlns:p14="http://schemas.microsoft.com/office/powerpoint/2010/main" val="24298563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0D128257-529F-5926-57D3-9BCACA8112CF}"/>
              </a:ext>
            </a:extLst>
          </p:cNvPr>
          <p:cNvPicPr>
            <a:picLocks noGrp="1" noChangeAspect="1"/>
          </p:cNvPicPr>
          <p:nvPr>
            <p:ph idx="1"/>
          </p:nvPr>
        </p:nvPicPr>
        <p:blipFill>
          <a:blip r:embed="rId2"/>
          <a:stretch>
            <a:fillRect/>
          </a:stretch>
        </p:blipFill>
        <p:spPr>
          <a:xfrm>
            <a:off x="966678" y="2129094"/>
            <a:ext cx="10258644" cy="4148416"/>
          </a:xfrm>
        </p:spPr>
      </p:pic>
      <p:sp>
        <p:nvSpPr>
          <p:cNvPr id="3" name="Title 2">
            <a:extLst>
              <a:ext uri="{FF2B5EF4-FFF2-40B4-BE49-F238E27FC236}">
                <a16:creationId xmlns:a16="http://schemas.microsoft.com/office/drawing/2014/main" id="{CEDEF91A-E30F-F58E-087A-E6EB8420F1D7}"/>
              </a:ext>
            </a:extLst>
          </p:cNvPr>
          <p:cNvSpPr>
            <a:spLocks noGrp="1"/>
          </p:cNvSpPr>
          <p:nvPr>
            <p:ph type="title"/>
          </p:nvPr>
        </p:nvSpPr>
        <p:spPr/>
        <p:txBody>
          <a:bodyPr/>
          <a:lstStyle/>
          <a:p>
            <a:r>
              <a:rPr lang="en-US" dirty="0"/>
              <a:t>Exhibit A</a:t>
            </a:r>
          </a:p>
        </p:txBody>
      </p:sp>
      <p:sp>
        <p:nvSpPr>
          <p:cNvPr id="4" name="Slide Number Placeholder 3">
            <a:extLst>
              <a:ext uri="{FF2B5EF4-FFF2-40B4-BE49-F238E27FC236}">
                <a16:creationId xmlns:a16="http://schemas.microsoft.com/office/drawing/2014/main" id="{335875B1-DFEE-2B76-2FB4-31954AA62C79}"/>
              </a:ext>
            </a:extLst>
          </p:cNvPr>
          <p:cNvSpPr>
            <a:spLocks noGrp="1"/>
          </p:cNvSpPr>
          <p:nvPr>
            <p:ph type="sldNum" sz="quarter" idx="4"/>
          </p:nvPr>
        </p:nvSpPr>
        <p:spPr/>
        <p:txBody>
          <a:bodyPr/>
          <a:lstStyle/>
          <a:p>
            <a:fld id="{ABC03093-1E0A-48CD-BA77-5C162DE87E38}" type="slidenum">
              <a:rPr lang="en-US" smtClean="0"/>
              <a:pPr/>
              <a:t>13</a:t>
            </a:fld>
            <a:endParaRPr lang="en-US" dirty="0"/>
          </a:p>
        </p:txBody>
      </p:sp>
    </p:spTree>
    <p:extLst>
      <p:ext uri="{BB962C8B-B14F-4D97-AF65-F5344CB8AC3E}">
        <p14:creationId xmlns:p14="http://schemas.microsoft.com/office/powerpoint/2010/main" val="16698402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116061-E73D-6AFF-6598-5BBB02CC95E2}"/>
              </a:ext>
            </a:extLst>
          </p:cNvPr>
          <p:cNvSpPr>
            <a:spLocks noGrp="1"/>
          </p:cNvSpPr>
          <p:nvPr>
            <p:ph type="title"/>
          </p:nvPr>
        </p:nvSpPr>
        <p:spPr/>
        <p:txBody>
          <a:bodyPr/>
          <a:lstStyle/>
          <a:p>
            <a:r>
              <a:rPr lang="en-US" dirty="0"/>
              <a:t>Exhibit B</a:t>
            </a:r>
          </a:p>
        </p:txBody>
      </p:sp>
      <p:sp>
        <p:nvSpPr>
          <p:cNvPr id="4" name="Slide Number Placeholder 3">
            <a:extLst>
              <a:ext uri="{FF2B5EF4-FFF2-40B4-BE49-F238E27FC236}">
                <a16:creationId xmlns:a16="http://schemas.microsoft.com/office/drawing/2014/main" id="{5FC9BA10-A5D0-5510-8B5A-1CD1466BA643}"/>
              </a:ext>
            </a:extLst>
          </p:cNvPr>
          <p:cNvSpPr>
            <a:spLocks noGrp="1"/>
          </p:cNvSpPr>
          <p:nvPr>
            <p:ph type="sldNum" sz="quarter" idx="4"/>
          </p:nvPr>
        </p:nvSpPr>
        <p:spPr/>
        <p:txBody>
          <a:bodyPr/>
          <a:lstStyle/>
          <a:p>
            <a:fld id="{ABC03093-1E0A-48CD-BA77-5C162DE87E38}" type="slidenum">
              <a:rPr lang="en-US" smtClean="0"/>
              <a:pPr/>
              <a:t>14</a:t>
            </a:fld>
            <a:endParaRPr lang="en-US" dirty="0"/>
          </a:p>
        </p:txBody>
      </p:sp>
      <p:pic>
        <p:nvPicPr>
          <p:cNvPr id="10" name="Content Placeholder 9">
            <a:extLst>
              <a:ext uri="{FF2B5EF4-FFF2-40B4-BE49-F238E27FC236}">
                <a16:creationId xmlns:a16="http://schemas.microsoft.com/office/drawing/2014/main" id="{01C7C5F4-DBA2-52C6-9A27-D3E0DA4CE817}"/>
              </a:ext>
            </a:extLst>
          </p:cNvPr>
          <p:cNvPicPr>
            <a:picLocks noGrp="1" noChangeAspect="1"/>
          </p:cNvPicPr>
          <p:nvPr>
            <p:ph idx="1"/>
          </p:nvPr>
        </p:nvPicPr>
        <p:blipFill>
          <a:blip r:embed="rId2"/>
          <a:stretch>
            <a:fillRect/>
          </a:stretch>
        </p:blipFill>
        <p:spPr>
          <a:xfrm>
            <a:off x="1084254" y="1825625"/>
            <a:ext cx="10023491" cy="4337087"/>
          </a:xfrm>
        </p:spPr>
      </p:pic>
    </p:spTree>
    <p:extLst>
      <p:ext uri="{BB962C8B-B14F-4D97-AF65-F5344CB8AC3E}">
        <p14:creationId xmlns:p14="http://schemas.microsoft.com/office/powerpoint/2010/main" val="14135285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003F61-9F9B-2A5F-BDC9-33103DFCC58A}"/>
              </a:ext>
            </a:extLst>
          </p:cNvPr>
          <p:cNvSpPr>
            <a:spLocks noGrp="1"/>
          </p:cNvSpPr>
          <p:nvPr>
            <p:ph type="title"/>
          </p:nvPr>
        </p:nvSpPr>
        <p:spPr/>
        <p:txBody>
          <a:bodyPr/>
          <a:lstStyle/>
          <a:p>
            <a:r>
              <a:rPr lang="en-US" dirty="0"/>
              <a:t>TAFP Legislation</a:t>
            </a:r>
          </a:p>
        </p:txBody>
      </p:sp>
      <p:sp>
        <p:nvSpPr>
          <p:cNvPr id="4" name="Slide Number Placeholder 3">
            <a:extLst>
              <a:ext uri="{FF2B5EF4-FFF2-40B4-BE49-F238E27FC236}">
                <a16:creationId xmlns:a16="http://schemas.microsoft.com/office/drawing/2014/main" id="{2A07A871-FCD3-4E10-0D3B-063072C0BBBE}"/>
              </a:ext>
            </a:extLst>
          </p:cNvPr>
          <p:cNvSpPr>
            <a:spLocks noGrp="1"/>
          </p:cNvSpPr>
          <p:nvPr>
            <p:ph type="sldNum" sz="quarter" idx="4"/>
          </p:nvPr>
        </p:nvSpPr>
        <p:spPr/>
        <p:txBody>
          <a:bodyPr/>
          <a:lstStyle/>
          <a:p>
            <a:fld id="{95E43F60-C0EE-440E-8575-F6815CB10384}" type="slidenum">
              <a:rPr lang="en-US" smtClean="0"/>
              <a:t>15</a:t>
            </a:fld>
            <a:endParaRPr lang="en-US" dirty="0"/>
          </a:p>
        </p:txBody>
      </p:sp>
    </p:spTree>
    <p:extLst>
      <p:ext uri="{BB962C8B-B14F-4D97-AF65-F5344CB8AC3E}">
        <p14:creationId xmlns:p14="http://schemas.microsoft.com/office/powerpoint/2010/main" val="14924595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683F7BD-6490-7916-650A-1688BBA54E1C}"/>
              </a:ext>
            </a:extLst>
          </p:cNvPr>
          <p:cNvSpPr>
            <a:spLocks noGrp="1"/>
          </p:cNvSpPr>
          <p:nvPr>
            <p:ph idx="1"/>
          </p:nvPr>
        </p:nvSpPr>
        <p:spPr/>
        <p:txBody>
          <a:bodyPr>
            <a:normAutofit fontScale="92500" lnSpcReduction="10000"/>
          </a:bodyPr>
          <a:lstStyle/>
          <a:p>
            <a:r>
              <a:rPr lang="en-US" dirty="0">
                <a:hlinkClick r:id="rId2"/>
              </a:rPr>
              <a:t>HB 2634</a:t>
            </a:r>
            <a:endParaRPr lang="en-US" dirty="0"/>
          </a:p>
          <a:p>
            <a:r>
              <a:rPr lang="en-US" dirty="0"/>
              <a:t>Prohibits the expenditure of public funds, including MO HealthNet reimbursement, to any abortion facility or any </a:t>
            </a:r>
            <a:r>
              <a:rPr lang="en-US" u="sng" dirty="0"/>
              <a:t>affiliate</a:t>
            </a:r>
            <a:r>
              <a:rPr lang="en-US" dirty="0"/>
              <a:t> thereof</a:t>
            </a:r>
          </a:p>
          <a:p>
            <a:r>
              <a:rPr lang="en-US" dirty="0"/>
              <a:t>Grants standing for suit to any taxpayer and the Attorney General to enforce the provisions of the bill in any court or administrative agency of competent jurisdiction </a:t>
            </a:r>
          </a:p>
          <a:p>
            <a:r>
              <a:rPr lang="en-US" dirty="0"/>
              <a:t>Disqualifies an abortion provider or its affiliate from a contract or provider agreement with the Department of Social Services</a:t>
            </a:r>
          </a:p>
          <a:p>
            <a:r>
              <a:rPr lang="en-US" dirty="0"/>
              <a:t>Signed by the Governor on May 9th</a:t>
            </a:r>
          </a:p>
        </p:txBody>
      </p:sp>
      <p:sp>
        <p:nvSpPr>
          <p:cNvPr id="3" name="Title 2">
            <a:extLst>
              <a:ext uri="{FF2B5EF4-FFF2-40B4-BE49-F238E27FC236}">
                <a16:creationId xmlns:a16="http://schemas.microsoft.com/office/drawing/2014/main" id="{EDA20FAC-2176-813A-C1AF-D2A587CDFF24}"/>
              </a:ext>
            </a:extLst>
          </p:cNvPr>
          <p:cNvSpPr>
            <a:spLocks noGrp="1"/>
          </p:cNvSpPr>
          <p:nvPr>
            <p:ph type="title"/>
          </p:nvPr>
        </p:nvSpPr>
        <p:spPr/>
        <p:txBody>
          <a:bodyPr>
            <a:normAutofit/>
          </a:bodyPr>
          <a:lstStyle/>
          <a:p>
            <a:r>
              <a:rPr lang="en-US" dirty="0"/>
              <a:t>Abortion Facilities and Affiliates</a:t>
            </a:r>
          </a:p>
        </p:txBody>
      </p:sp>
      <p:sp>
        <p:nvSpPr>
          <p:cNvPr id="4" name="Slide Number Placeholder 3">
            <a:extLst>
              <a:ext uri="{FF2B5EF4-FFF2-40B4-BE49-F238E27FC236}">
                <a16:creationId xmlns:a16="http://schemas.microsoft.com/office/drawing/2014/main" id="{B4C6CBD5-846B-775D-54C5-2E3A16F36DCD}"/>
              </a:ext>
            </a:extLst>
          </p:cNvPr>
          <p:cNvSpPr>
            <a:spLocks noGrp="1"/>
          </p:cNvSpPr>
          <p:nvPr>
            <p:ph type="sldNum" sz="quarter" idx="4"/>
          </p:nvPr>
        </p:nvSpPr>
        <p:spPr/>
        <p:txBody>
          <a:bodyPr/>
          <a:lstStyle/>
          <a:p>
            <a:fld id="{95E43F60-C0EE-440E-8575-F6815CB10384}" type="slidenum">
              <a:rPr lang="en-US" smtClean="0"/>
              <a:t>16</a:t>
            </a:fld>
            <a:endParaRPr lang="en-US" dirty="0"/>
          </a:p>
        </p:txBody>
      </p:sp>
    </p:spTree>
    <p:extLst>
      <p:ext uri="{BB962C8B-B14F-4D97-AF65-F5344CB8AC3E}">
        <p14:creationId xmlns:p14="http://schemas.microsoft.com/office/powerpoint/2010/main" val="6570435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29254E8-5C6A-7D29-AA23-EE98810C3072}"/>
              </a:ext>
            </a:extLst>
          </p:cNvPr>
          <p:cNvSpPr>
            <a:spLocks noGrp="1"/>
          </p:cNvSpPr>
          <p:nvPr>
            <p:ph idx="1"/>
          </p:nvPr>
        </p:nvSpPr>
        <p:spPr/>
        <p:txBody>
          <a:bodyPr>
            <a:normAutofit lnSpcReduction="10000"/>
          </a:bodyPr>
          <a:lstStyle/>
          <a:p>
            <a:r>
              <a:rPr lang="en-US" dirty="0">
                <a:hlinkClick r:id="rId2"/>
              </a:rPr>
              <a:t>SB 748</a:t>
            </a:r>
            <a:endParaRPr lang="en-US" dirty="0"/>
          </a:p>
          <a:p>
            <a:r>
              <a:rPr lang="en-US" dirty="0"/>
              <a:t>Renews the federal reimbursement allowance for ground ambulances, nursing facilities, Medicaid managed care organizations, hospitals, pharmacies, and intermediate care facilities for the intellectually disabled</a:t>
            </a:r>
          </a:p>
          <a:p>
            <a:r>
              <a:rPr lang="en-US" dirty="0"/>
              <a:t>5-year extension that expires September 30, 2029</a:t>
            </a:r>
          </a:p>
          <a:p>
            <a:r>
              <a:rPr lang="en-US" dirty="0"/>
              <a:t>Tax of $1.27 billion that draws down over $3 billion in federal funds</a:t>
            </a:r>
          </a:p>
          <a:p>
            <a:r>
              <a:rPr lang="en-US" dirty="0"/>
              <a:t>Reauthorized 16 separate times since enactment in 1992</a:t>
            </a:r>
          </a:p>
        </p:txBody>
      </p:sp>
      <p:sp>
        <p:nvSpPr>
          <p:cNvPr id="4" name="Title 3">
            <a:extLst>
              <a:ext uri="{FF2B5EF4-FFF2-40B4-BE49-F238E27FC236}">
                <a16:creationId xmlns:a16="http://schemas.microsoft.com/office/drawing/2014/main" id="{9FD4A9EF-48CD-75AE-31E5-E322BB99E83B}"/>
              </a:ext>
            </a:extLst>
          </p:cNvPr>
          <p:cNvSpPr>
            <a:spLocks noGrp="1"/>
          </p:cNvSpPr>
          <p:nvPr>
            <p:ph type="title"/>
          </p:nvPr>
        </p:nvSpPr>
        <p:spPr/>
        <p:txBody>
          <a:bodyPr>
            <a:normAutofit/>
          </a:bodyPr>
          <a:lstStyle/>
          <a:p>
            <a:r>
              <a:rPr lang="en-US" dirty="0"/>
              <a:t>Federal Reimbursement Allowance</a:t>
            </a:r>
          </a:p>
        </p:txBody>
      </p:sp>
      <p:sp>
        <p:nvSpPr>
          <p:cNvPr id="3" name="Slide Number Placeholder 2">
            <a:extLst>
              <a:ext uri="{FF2B5EF4-FFF2-40B4-BE49-F238E27FC236}">
                <a16:creationId xmlns:a16="http://schemas.microsoft.com/office/drawing/2014/main" id="{888CF95F-FF59-B1A3-4CF8-68D63C2C8E34}"/>
              </a:ext>
            </a:extLst>
          </p:cNvPr>
          <p:cNvSpPr>
            <a:spLocks noGrp="1"/>
          </p:cNvSpPr>
          <p:nvPr>
            <p:ph type="sldNum" sz="quarter" idx="4"/>
          </p:nvPr>
        </p:nvSpPr>
        <p:spPr/>
        <p:txBody>
          <a:bodyPr/>
          <a:lstStyle/>
          <a:p>
            <a:fld id="{88F84442-55BA-47D1-BE6D-88C25E5D49B7}" type="slidenum">
              <a:rPr lang="en-US" smtClean="0"/>
              <a:t>17</a:t>
            </a:fld>
            <a:endParaRPr lang="en-US" dirty="0"/>
          </a:p>
        </p:txBody>
      </p:sp>
    </p:spTree>
    <p:extLst>
      <p:ext uri="{BB962C8B-B14F-4D97-AF65-F5344CB8AC3E}">
        <p14:creationId xmlns:p14="http://schemas.microsoft.com/office/powerpoint/2010/main" val="34870553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B4E6B21-5EEB-3586-9F22-ECCBC35BAF27}"/>
              </a:ext>
            </a:extLst>
          </p:cNvPr>
          <p:cNvSpPr>
            <a:spLocks noGrp="1"/>
          </p:cNvSpPr>
          <p:nvPr>
            <p:ph idx="1"/>
          </p:nvPr>
        </p:nvSpPr>
        <p:spPr/>
        <p:txBody>
          <a:bodyPr>
            <a:normAutofit fontScale="92500" lnSpcReduction="10000"/>
          </a:bodyPr>
          <a:lstStyle/>
          <a:p>
            <a:r>
              <a:rPr lang="en-US" dirty="0">
                <a:hlinkClick r:id="rId2"/>
              </a:rPr>
              <a:t>SB 1111</a:t>
            </a:r>
            <a:endParaRPr lang="en-US" dirty="0"/>
          </a:p>
          <a:p>
            <a:r>
              <a:rPr lang="en-US" b="0" i="0" dirty="0">
                <a:solidFill>
                  <a:srgbClr val="000000"/>
                </a:solidFill>
                <a:effectLst/>
                <a:highlight>
                  <a:srgbClr val="FFFFFF"/>
                </a:highlight>
                <a:latin typeface="+mj-lt"/>
              </a:rPr>
              <a:t>Defines “prescribed pediatric extended care facility" as a facility providing medically necessary multidisciplinary services to children under 6 years of age with complex medical needs requiring continuous skilled nursing intervention of at least 4 hours a day under a physician's order. </a:t>
            </a:r>
          </a:p>
          <a:p>
            <a:pPr lvl="1"/>
            <a:r>
              <a:rPr lang="en-US" b="0" i="0" dirty="0">
                <a:solidFill>
                  <a:srgbClr val="000000"/>
                </a:solidFill>
                <a:effectLst/>
                <a:highlight>
                  <a:srgbClr val="FFFFFF"/>
                </a:highlight>
                <a:latin typeface="+mj-lt"/>
              </a:rPr>
              <a:t>Multidisciplinary services may include skilled nursing, personal care, nutritional assessment, developmental assessment, and speech, physical, and occupational therapy. </a:t>
            </a:r>
          </a:p>
          <a:p>
            <a:r>
              <a:rPr lang="en-US" dirty="0">
                <a:solidFill>
                  <a:srgbClr val="000000"/>
                </a:solidFill>
                <a:highlight>
                  <a:srgbClr val="FFFFFF"/>
                </a:highlight>
                <a:latin typeface="+mj-lt"/>
              </a:rPr>
              <a:t>Requires p</a:t>
            </a:r>
            <a:r>
              <a:rPr lang="en-US" b="0" i="0" dirty="0">
                <a:solidFill>
                  <a:srgbClr val="000000"/>
                </a:solidFill>
                <a:effectLst/>
                <a:highlight>
                  <a:srgbClr val="FFFFFF"/>
                </a:highlight>
                <a:latin typeface="+mj-lt"/>
              </a:rPr>
              <a:t>rescribed pediatric extended care facilities to also be licensed child care providers under state law.</a:t>
            </a:r>
            <a:endParaRPr lang="en-US" dirty="0">
              <a:latin typeface="+mj-lt"/>
            </a:endParaRPr>
          </a:p>
        </p:txBody>
      </p:sp>
      <p:sp>
        <p:nvSpPr>
          <p:cNvPr id="3" name="Title 2">
            <a:extLst>
              <a:ext uri="{FF2B5EF4-FFF2-40B4-BE49-F238E27FC236}">
                <a16:creationId xmlns:a16="http://schemas.microsoft.com/office/drawing/2014/main" id="{878D287A-BC56-4D4C-BBFF-2AD49F53D570}"/>
              </a:ext>
            </a:extLst>
          </p:cNvPr>
          <p:cNvSpPr>
            <a:spLocks noGrp="1"/>
          </p:cNvSpPr>
          <p:nvPr>
            <p:ph type="title"/>
          </p:nvPr>
        </p:nvSpPr>
        <p:spPr/>
        <p:txBody>
          <a:bodyPr/>
          <a:lstStyle/>
          <a:p>
            <a:r>
              <a:rPr lang="en-US" dirty="0"/>
              <a:t>Pediatric Extended Care Facilities</a:t>
            </a:r>
          </a:p>
        </p:txBody>
      </p:sp>
      <p:sp>
        <p:nvSpPr>
          <p:cNvPr id="4" name="Slide Number Placeholder 3">
            <a:extLst>
              <a:ext uri="{FF2B5EF4-FFF2-40B4-BE49-F238E27FC236}">
                <a16:creationId xmlns:a16="http://schemas.microsoft.com/office/drawing/2014/main" id="{D8634252-5901-58FC-74CE-250077BFDDD2}"/>
              </a:ext>
            </a:extLst>
          </p:cNvPr>
          <p:cNvSpPr>
            <a:spLocks noGrp="1"/>
          </p:cNvSpPr>
          <p:nvPr>
            <p:ph type="sldNum" sz="quarter" idx="4"/>
          </p:nvPr>
        </p:nvSpPr>
        <p:spPr/>
        <p:txBody>
          <a:bodyPr/>
          <a:lstStyle/>
          <a:p>
            <a:fld id="{95E43F60-C0EE-440E-8575-F6815CB10384}" type="slidenum">
              <a:rPr lang="en-US" smtClean="0"/>
              <a:t>18</a:t>
            </a:fld>
            <a:endParaRPr lang="en-US" dirty="0"/>
          </a:p>
        </p:txBody>
      </p:sp>
    </p:spTree>
    <p:extLst>
      <p:ext uri="{BB962C8B-B14F-4D97-AF65-F5344CB8AC3E}">
        <p14:creationId xmlns:p14="http://schemas.microsoft.com/office/powerpoint/2010/main" val="6132107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D700FAB-50B0-5D6C-9F50-7B334CAD411D}"/>
              </a:ext>
            </a:extLst>
          </p:cNvPr>
          <p:cNvSpPr>
            <a:spLocks noGrp="1"/>
          </p:cNvSpPr>
          <p:nvPr>
            <p:ph idx="1"/>
          </p:nvPr>
        </p:nvSpPr>
        <p:spPr/>
        <p:txBody>
          <a:bodyPr>
            <a:normAutofit/>
          </a:bodyPr>
          <a:lstStyle/>
          <a:p>
            <a:r>
              <a:rPr lang="en-US" dirty="0">
                <a:latin typeface="+mj-lt"/>
              </a:rPr>
              <a:t>Sets forth a regulatory scheme including licensure, inspection, investigations, and general compliance requirements.</a:t>
            </a:r>
          </a:p>
          <a:p>
            <a:r>
              <a:rPr lang="en-US" b="0" i="0" dirty="0">
                <a:solidFill>
                  <a:srgbClr val="333333"/>
                </a:solidFill>
                <a:effectLst/>
                <a:highlight>
                  <a:srgbClr val="FFFFFF"/>
                </a:highlight>
                <a:latin typeface="+mj-lt"/>
              </a:rPr>
              <a:t>Excludes from licensure any prescribed pediatric extended care facilities with caregiver staffing ratios of one licensed nurse present for every child present; hospitals, sanitariums, or homes operated for medical treatment or nursing or convalescent care for children; and certain Department of Mental Health-licensed programs.</a:t>
            </a:r>
            <a:endParaRPr lang="en-US" dirty="0">
              <a:latin typeface="+mj-lt"/>
            </a:endParaRPr>
          </a:p>
        </p:txBody>
      </p:sp>
      <p:sp>
        <p:nvSpPr>
          <p:cNvPr id="3" name="Title 2">
            <a:extLst>
              <a:ext uri="{FF2B5EF4-FFF2-40B4-BE49-F238E27FC236}">
                <a16:creationId xmlns:a16="http://schemas.microsoft.com/office/drawing/2014/main" id="{8EF9E91D-5841-10F9-64DC-B6121CBE6A3E}"/>
              </a:ext>
            </a:extLst>
          </p:cNvPr>
          <p:cNvSpPr>
            <a:spLocks noGrp="1"/>
          </p:cNvSpPr>
          <p:nvPr>
            <p:ph type="title"/>
          </p:nvPr>
        </p:nvSpPr>
        <p:spPr/>
        <p:txBody>
          <a:bodyPr/>
          <a:lstStyle/>
          <a:p>
            <a:r>
              <a:rPr lang="en-US" dirty="0"/>
              <a:t>Pediatric Extended Care Facilities</a:t>
            </a:r>
          </a:p>
        </p:txBody>
      </p:sp>
      <p:sp>
        <p:nvSpPr>
          <p:cNvPr id="4" name="Slide Number Placeholder 3">
            <a:extLst>
              <a:ext uri="{FF2B5EF4-FFF2-40B4-BE49-F238E27FC236}">
                <a16:creationId xmlns:a16="http://schemas.microsoft.com/office/drawing/2014/main" id="{1AC72974-5267-458C-29B0-92C5FE9F7374}"/>
              </a:ext>
            </a:extLst>
          </p:cNvPr>
          <p:cNvSpPr>
            <a:spLocks noGrp="1"/>
          </p:cNvSpPr>
          <p:nvPr>
            <p:ph type="sldNum" sz="quarter" idx="4"/>
          </p:nvPr>
        </p:nvSpPr>
        <p:spPr/>
        <p:txBody>
          <a:bodyPr/>
          <a:lstStyle/>
          <a:p>
            <a:fld id="{95E43F60-C0EE-440E-8575-F6815CB10384}" type="slidenum">
              <a:rPr lang="en-US" smtClean="0"/>
              <a:t>19</a:t>
            </a:fld>
            <a:endParaRPr lang="en-US" dirty="0"/>
          </a:p>
        </p:txBody>
      </p:sp>
    </p:spTree>
    <p:extLst>
      <p:ext uri="{BB962C8B-B14F-4D97-AF65-F5344CB8AC3E}">
        <p14:creationId xmlns:p14="http://schemas.microsoft.com/office/powerpoint/2010/main" val="22188967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9F48DF6-EC1C-1676-BC49-446DF7A267B8}"/>
              </a:ext>
            </a:extLst>
          </p:cNvPr>
          <p:cNvSpPr>
            <a:spLocks noGrp="1"/>
          </p:cNvSpPr>
          <p:nvPr>
            <p:ph idx="1"/>
          </p:nvPr>
        </p:nvSpPr>
        <p:spPr>
          <a:xfrm>
            <a:off x="838200" y="1825625"/>
            <a:ext cx="10515600" cy="4717218"/>
          </a:xfrm>
        </p:spPr>
        <p:txBody>
          <a:bodyPr>
            <a:normAutofit fontScale="92500" lnSpcReduction="20000"/>
          </a:bodyPr>
          <a:lstStyle/>
          <a:p>
            <a:r>
              <a:rPr lang="en-US" dirty="0">
                <a:hlinkClick r:id="rId2"/>
              </a:rPr>
              <a:t>SB 1359 </a:t>
            </a:r>
            <a:r>
              <a:rPr lang="en-US" dirty="0"/>
              <a:t> (Sections 205.160, 205.190)</a:t>
            </a:r>
          </a:p>
          <a:p>
            <a:r>
              <a:rPr lang="en-US" dirty="0"/>
              <a:t>Currently, county commissions are authorized to establish, construct, equip, improve, extend, repair, and maintain public hospitals, engage in health care activities, and issue bonds in another county, except in counties of the third and fourth classification where there already exists a city, county, township, or hospital district hospital. </a:t>
            </a:r>
          </a:p>
          <a:p>
            <a:r>
              <a:rPr lang="en-US" dirty="0"/>
              <a:t>This bill removes the exception for city and hospital district hospitals in counties of the third and fourth classification, meaning county commissions are authorized to take the above referenced actions except in counties of the third and fourth classification where there already exists a county or township hospital.</a:t>
            </a:r>
          </a:p>
          <a:p>
            <a:pPr lvl="1"/>
            <a:endParaRPr lang="en-US" dirty="0"/>
          </a:p>
          <a:p>
            <a:endParaRPr lang="en-US" dirty="0"/>
          </a:p>
          <a:p>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lvl="1"/>
            <a:endParaRPr lang="en-US" dirty="0"/>
          </a:p>
          <a:p>
            <a:pPr marL="0" indent="0">
              <a:buNone/>
            </a:pPr>
            <a:endParaRPr lang="en-US" dirty="0"/>
          </a:p>
        </p:txBody>
      </p:sp>
      <p:sp>
        <p:nvSpPr>
          <p:cNvPr id="3" name="Title 2">
            <a:extLst>
              <a:ext uri="{FF2B5EF4-FFF2-40B4-BE49-F238E27FC236}">
                <a16:creationId xmlns:a16="http://schemas.microsoft.com/office/drawing/2014/main" id="{7B40F67E-1461-C424-DD9B-134A125D0192}"/>
              </a:ext>
            </a:extLst>
          </p:cNvPr>
          <p:cNvSpPr>
            <a:spLocks noGrp="1"/>
          </p:cNvSpPr>
          <p:nvPr>
            <p:ph type="title"/>
          </p:nvPr>
        </p:nvSpPr>
        <p:spPr/>
        <p:txBody>
          <a:bodyPr/>
          <a:lstStyle/>
          <a:p>
            <a:r>
              <a:rPr lang="en-US" dirty="0"/>
              <a:t>County Hospitals</a:t>
            </a:r>
          </a:p>
        </p:txBody>
      </p:sp>
      <p:sp>
        <p:nvSpPr>
          <p:cNvPr id="4" name="Slide Number Placeholder 3">
            <a:extLst>
              <a:ext uri="{FF2B5EF4-FFF2-40B4-BE49-F238E27FC236}">
                <a16:creationId xmlns:a16="http://schemas.microsoft.com/office/drawing/2014/main" id="{5A604864-5523-EF7E-0B75-72D3C9DF5676}"/>
              </a:ext>
            </a:extLst>
          </p:cNvPr>
          <p:cNvSpPr>
            <a:spLocks noGrp="1"/>
          </p:cNvSpPr>
          <p:nvPr>
            <p:ph type="sldNum" sz="quarter" idx="4"/>
          </p:nvPr>
        </p:nvSpPr>
        <p:spPr/>
        <p:txBody>
          <a:bodyPr/>
          <a:lstStyle/>
          <a:p>
            <a:fld id="{95E43F60-C0EE-440E-8575-F6815CB10384}" type="slidenum">
              <a:rPr lang="en-US" smtClean="0"/>
              <a:t>20</a:t>
            </a:fld>
            <a:endParaRPr lang="en-US" dirty="0"/>
          </a:p>
        </p:txBody>
      </p:sp>
    </p:spTree>
    <p:extLst>
      <p:ext uri="{BB962C8B-B14F-4D97-AF65-F5344CB8AC3E}">
        <p14:creationId xmlns:p14="http://schemas.microsoft.com/office/powerpoint/2010/main" val="27986470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9F48DF6-EC1C-1676-BC49-446DF7A267B8}"/>
              </a:ext>
            </a:extLst>
          </p:cNvPr>
          <p:cNvSpPr>
            <a:spLocks noGrp="1"/>
          </p:cNvSpPr>
          <p:nvPr>
            <p:ph idx="1"/>
          </p:nvPr>
        </p:nvSpPr>
        <p:spPr>
          <a:xfrm>
            <a:off x="620327" y="1741286"/>
            <a:ext cx="10951346" cy="5223246"/>
          </a:xfrm>
        </p:spPr>
        <p:txBody>
          <a:bodyPr>
            <a:noAutofit/>
          </a:bodyPr>
          <a:lstStyle/>
          <a:p>
            <a:r>
              <a:rPr lang="en-US" sz="2500" dirty="0">
                <a:hlinkClick r:id="rId2"/>
              </a:rPr>
              <a:t>SB 1359</a:t>
            </a:r>
            <a:r>
              <a:rPr lang="en-US" sz="2500" dirty="0"/>
              <a:t> (Section 205.165)</a:t>
            </a:r>
          </a:p>
          <a:p>
            <a:r>
              <a:rPr lang="en-US" sz="2500" dirty="0"/>
              <a:t>Currently, the board of trustees of any hospital may invest up to 15% of their unobligated funds into any mutual funds in the form of an investment company, a variety of stocks, bonds, and money-market investments. This applies to a hospital located in Boone County that receives less than 1% of its annual revenue from county or state taxes. </a:t>
            </a:r>
          </a:p>
          <a:p>
            <a:r>
              <a:rPr lang="en-US" sz="2500" dirty="0"/>
              <a:t>This bill removes the requirement that the hospital be in Boone County, and permits such investment if the hospital receives less than 3% of its annual revenue from county or state taxes. </a:t>
            </a:r>
          </a:p>
          <a:p>
            <a:r>
              <a:rPr lang="en-US" sz="2500" dirty="0"/>
              <a:t>The bill removes the general 15% restriction for investment purposes and delineates a permissible structure and method for the investment of hospital funds.</a:t>
            </a:r>
          </a:p>
        </p:txBody>
      </p:sp>
      <p:sp>
        <p:nvSpPr>
          <p:cNvPr id="3" name="Title 2">
            <a:extLst>
              <a:ext uri="{FF2B5EF4-FFF2-40B4-BE49-F238E27FC236}">
                <a16:creationId xmlns:a16="http://schemas.microsoft.com/office/drawing/2014/main" id="{7B40F67E-1461-C424-DD9B-134A125D0192}"/>
              </a:ext>
            </a:extLst>
          </p:cNvPr>
          <p:cNvSpPr>
            <a:spLocks noGrp="1"/>
          </p:cNvSpPr>
          <p:nvPr>
            <p:ph type="title"/>
          </p:nvPr>
        </p:nvSpPr>
        <p:spPr>
          <a:xfrm>
            <a:off x="620327" y="779549"/>
            <a:ext cx="10515600" cy="961737"/>
          </a:xfrm>
        </p:spPr>
        <p:txBody>
          <a:bodyPr/>
          <a:lstStyle/>
          <a:p>
            <a:r>
              <a:rPr lang="en-US" dirty="0"/>
              <a:t>County Hospital Investments</a:t>
            </a:r>
          </a:p>
        </p:txBody>
      </p:sp>
      <p:sp>
        <p:nvSpPr>
          <p:cNvPr id="4" name="Slide Number Placeholder 3">
            <a:extLst>
              <a:ext uri="{FF2B5EF4-FFF2-40B4-BE49-F238E27FC236}">
                <a16:creationId xmlns:a16="http://schemas.microsoft.com/office/drawing/2014/main" id="{5A604864-5523-EF7E-0B75-72D3C9DF5676}"/>
              </a:ext>
            </a:extLst>
          </p:cNvPr>
          <p:cNvSpPr>
            <a:spLocks noGrp="1"/>
          </p:cNvSpPr>
          <p:nvPr>
            <p:ph type="sldNum" sz="quarter" idx="4"/>
          </p:nvPr>
        </p:nvSpPr>
        <p:spPr/>
        <p:txBody>
          <a:bodyPr/>
          <a:lstStyle/>
          <a:p>
            <a:fld id="{95E43F60-C0EE-440E-8575-F6815CB10384}" type="slidenum">
              <a:rPr lang="en-US" smtClean="0"/>
              <a:t>21</a:t>
            </a:fld>
            <a:endParaRPr lang="en-US" dirty="0"/>
          </a:p>
        </p:txBody>
      </p:sp>
    </p:spTree>
    <p:extLst>
      <p:ext uri="{BB962C8B-B14F-4D97-AF65-F5344CB8AC3E}">
        <p14:creationId xmlns:p14="http://schemas.microsoft.com/office/powerpoint/2010/main" val="27960538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9F48DF6-EC1C-1676-BC49-446DF7A267B8}"/>
              </a:ext>
            </a:extLst>
          </p:cNvPr>
          <p:cNvSpPr>
            <a:spLocks noGrp="1"/>
          </p:cNvSpPr>
          <p:nvPr>
            <p:ph idx="1"/>
          </p:nvPr>
        </p:nvSpPr>
        <p:spPr/>
        <p:txBody>
          <a:bodyPr>
            <a:normAutofit/>
          </a:bodyPr>
          <a:lstStyle/>
          <a:p>
            <a:r>
              <a:rPr lang="en-US" dirty="0">
                <a:hlinkClick r:id="rId2"/>
              </a:rPr>
              <a:t>SB 1359</a:t>
            </a:r>
            <a:r>
              <a:rPr lang="en-US" dirty="0"/>
              <a:t> (Section 208.151)</a:t>
            </a:r>
          </a:p>
          <a:p>
            <a:r>
              <a:rPr lang="en-US" dirty="0"/>
              <a:t>Ensures MO HealthNet coverage for treatment of women who’ve received a breast or cervical cancer screening that would be covered under Title XV of the Public Health Services Act and who otherwise meet eligibility requirements for MO HealthNet medical assistance.</a:t>
            </a:r>
          </a:p>
        </p:txBody>
      </p:sp>
      <p:sp>
        <p:nvSpPr>
          <p:cNvPr id="3" name="Title 2">
            <a:extLst>
              <a:ext uri="{FF2B5EF4-FFF2-40B4-BE49-F238E27FC236}">
                <a16:creationId xmlns:a16="http://schemas.microsoft.com/office/drawing/2014/main" id="{7B40F67E-1461-C424-DD9B-134A125D0192}"/>
              </a:ext>
            </a:extLst>
          </p:cNvPr>
          <p:cNvSpPr>
            <a:spLocks noGrp="1"/>
          </p:cNvSpPr>
          <p:nvPr>
            <p:ph type="title"/>
          </p:nvPr>
        </p:nvSpPr>
        <p:spPr/>
        <p:txBody>
          <a:bodyPr/>
          <a:lstStyle/>
          <a:p>
            <a:r>
              <a:rPr lang="en-US" dirty="0"/>
              <a:t>MO HealthNet Cancer Screenings</a:t>
            </a:r>
          </a:p>
        </p:txBody>
      </p:sp>
      <p:sp>
        <p:nvSpPr>
          <p:cNvPr id="4" name="Slide Number Placeholder 3">
            <a:extLst>
              <a:ext uri="{FF2B5EF4-FFF2-40B4-BE49-F238E27FC236}">
                <a16:creationId xmlns:a16="http://schemas.microsoft.com/office/drawing/2014/main" id="{5A604864-5523-EF7E-0B75-72D3C9DF5676}"/>
              </a:ext>
            </a:extLst>
          </p:cNvPr>
          <p:cNvSpPr>
            <a:spLocks noGrp="1"/>
          </p:cNvSpPr>
          <p:nvPr>
            <p:ph type="sldNum" sz="quarter" idx="4"/>
          </p:nvPr>
        </p:nvSpPr>
        <p:spPr/>
        <p:txBody>
          <a:bodyPr/>
          <a:lstStyle/>
          <a:p>
            <a:fld id="{95E43F60-C0EE-440E-8575-F6815CB10384}" type="slidenum">
              <a:rPr lang="en-US" smtClean="0"/>
              <a:t>22</a:t>
            </a:fld>
            <a:endParaRPr lang="en-US" dirty="0"/>
          </a:p>
        </p:txBody>
      </p:sp>
    </p:spTree>
    <p:extLst>
      <p:ext uri="{BB962C8B-B14F-4D97-AF65-F5344CB8AC3E}">
        <p14:creationId xmlns:p14="http://schemas.microsoft.com/office/powerpoint/2010/main" val="13914728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9F48DF6-EC1C-1676-BC49-446DF7A267B8}"/>
              </a:ext>
            </a:extLst>
          </p:cNvPr>
          <p:cNvSpPr>
            <a:spLocks noGrp="1"/>
          </p:cNvSpPr>
          <p:nvPr>
            <p:ph idx="1"/>
          </p:nvPr>
        </p:nvSpPr>
        <p:spPr/>
        <p:txBody>
          <a:bodyPr>
            <a:normAutofit/>
          </a:bodyPr>
          <a:lstStyle/>
          <a:p>
            <a:r>
              <a:rPr lang="en-US" dirty="0">
                <a:hlinkClick r:id="rId2"/>
              </a:rPr>
              <a:t>SB 1359</a:t>
            </a:r>
            <a:r>
              <a:rPr lang="en-US" dirty="0"/>
              <a:t> (Section 376.427)</a:t>
            </a:r>
          </a:p>
          <a:p>
            <a:r>
              <a:rPr lang="en-US" dirty="0"/>
              <a:t>Subjects payments made under the assignment of benefits statute to Missouri’s prompt pay requirements. </a:t>
            </a:r>
          </a:p>
          <a:p>
            <a:r>
              <a:rPr lang="en-US" dirty="0"/>
              <a:t>Entities not currently subject to Missouri’s prompt pay statute are required to comply beginning January 1, 2026.</a:t>
            </a:r>
          </a:p>
        </p:txBody>
      </p:sp>
      <p:sp>
        <p:nvSpPr>
          <p:cNvPr id="3" name="Title 2">
            <a:extLst>
              <a:ext uri="{FF2B5EF4-FFF2-40B4-BE49-F238E27FC236}">
                <a16:creationId xmlns:a16="http://schemas.microsoft.com/office/drawing/2014/main" id="{7B40F67E-1461-C424-DD9B-134A125D0192}"/>
              </a:ext>
            </a:extLst>
          </p:cNvPr>
          <p:cNvSpPr>
            <a:spLocks noGrp="1"/>
          </p:cNvSpPr>
          <p:nvPr>
            <p:ph type="title"/>
          </p:nvPr>
        </p:nvSpPr>
        <p:spPr/>
        <p:txBody>
          <a:bodyPr/>
          <a:lstStyle/>
          <a:p>
            <a:r>
              <a:rPr lang="en-US" dirty="0"/>
              <a:t>Dental Plan Reimbursement</a:t>
            </a:r>
          </a:p>
        </p:txBody>
      </p:sp>
      <p:sp>
        <p:nvSpPr>
          <p:cNvPr id="4" name="Slide Number Placeholder 3">
            <a:extLst>
              <a:ext uri="{FF2B5EF4-FFF2-40B4-BE49-F238E27FC236}">
                <a16:creationId xmlns:a16="http://schemas.microsoft.com/office/drawing/2014/main" id="{5A604864-5523-EF7E-0B75-72D3C9DF5676}"/>
              </a:ext>
            </a:extLst>
          </p:cNvPr>
          <p:cNvSpPr>
            <a:spLocks noGrp="1"/>
          </p:cNvSpPr>
          <p:nvPr>
            <p:ph type="sldNum" sz="quarter" idx="4"/>
          </p:nvPr>
        </p:nvSpPr>
        <p:spPr/>
        <p:txBody>
          <a:bodyPr/>
          <a:lstStyle/>
          <a:p>
            <a:fld id="{95E43F60-C0EE-440E-8575-F6815CB10384}" type="slidenum">
              <a:rPr lang="en-US" smtClean="0"/>
              <a:t>23</a:t>
            </a:fld>
            <a:endParaRPr lang="en-US" dirty="0"/>
          </a:p>
        </p:txBody>
      </p:sp>
    </p:spTree>
    <p:extLst>
      <p:ext uri="{BB962C8B-B14F-4D97-AF65-F5344CB8AC3E}">
        <p14:creationId xmlns:p14="http://schemas.microsoft.com/office/powerpoint/2010/main" val="1749446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9F48DF6-EC1C-1676-BC49-446DF7A267B8}"/>
              </a:ext>
            </a:extLst>
          </p:cNvPr>
          <p:cNvSpPr>
            <a:spLocks noGrp="1"/>
          </p:cNvSpPr>
          <p:nvPr>
            <p:ph idx="1"/>
          </p:nvPr>
        </p:nvSpPr>
        <p:spPr>
          <a:xfrm>
            <a:off x="838200" y="1825626"/>
            <a:ext cx="10515600" cy="4610686"/>
          </a:xfrm>
        </p:spPr>
        <p:txBody>
          <a:bodyPr>
            <a:normAutofit/>
          </a:bodyPr>
          <a:lstStyle/>
          <a:p>
            <a:r>
              <a:rPr lang="en-US" sz="2700" dirty="0">
                <a:hlinkClick r:id="rId2"/>
              </a:rPr>
              <a:t>SB 1359</a:t>
            </a:r>
            <a:r>
              <a:rPr lang="en-US" sz="2700" dirty="0"/>
              <a:t> (Section 376.1345) </a:t>
            </a:r>
          </a:p>
          <a:p>
            <a:r>
              <a:rPr lang="en-US" sz="2300" dirty="0"/>
              <a:t>Currently, if a health carrier initiates or changes the method used to reimburse a health care provider to a method that requires the provider to pay a fee or remit some other form of remuneration, the carrier must notify the provider of the cost, provide clear instructions as to how to select an alternative payment method, and use that alternative method if requested by the provider. </a:t>
            </a:r>
          </a:p>
          <a:p>
            <a:r>
              <a:rPr lang="en-US" sz="2300" dirty="0"/>
              <a:t>This bill requires the health carrier or entity acting on its behalf to first receive approval from the health care provider before reimbursing the health care provider with such payment method.</a:t>
            </a:r>
          </a:p>
        </p:txBody>
      </p:sp>
      <p:sp>
        <p:nvSpPr>
          <p:cNvPr id="3" name="Title 2">
            <a:extLst>
              <a:ext uri="{FF2B5EF4-FFF2-40B4-BE49-F238E27FC236}">
                <a16:creationId xmlns:a16="http://schemas.microsoft.com/office/drawing/2014/main" id="{7B40F67E-1461-C424-DD9B-134A125D0192}"/>
              </a:ext>
            </a:extLst>
          </p:cNvPr>
          <p:cNvSpPr>
            <a:spLocks noGrp="1"/>
          </p:cNvSpPr>
          <p:nvPr>
            <p:ph type="title"/>
          </p:nvPr>
        </p:nvSpPr>
        <p:spPr/>
        <p:txBody>
          <a:bodyPr>
            <a:normAutofit fontScale="90000"/>
          </a:bodyPr>
          <a:lstStyle/>
          <a:p>
            <a:r>
              <a:rPr lang="en-US" sz="4400" dirty="0"/>
              <a:t>Health Insurer Reimbursement to Providers</a:t>
            </a:r>
            <a:endParaRPr lang="en-US" dirty="0"/>
          </a:p>
        </p:txBody>
      </p:sp>
      <p:sp>
        <p:nvSpPr>
          <p:cNvPr id="4" name="Slide Number Placeholder 3">
            <a:extLst>
              <a:ext uri="{FF2B5EF4-FFF2-40B4-BE49-F238E27FC236}">
                <a16:creationId xmlns:a16="http://schemas.microsoft.com/office/drawing/2014/main" id="{5A604864-5523-EF7E-0B75-72D3C9DF5676}"/>
              </a:ext>
            </a:extLst>
          </p:cNvPr>
          <p:cNvSpPr>
            <a:spLocks noGrp="1"/>
          </p:cNvSpPr>
          <p:nvPr>
            <p:ph type="sldNum" sz="quarter" idx="4"/>
          </p:nvPr>
        </p:nvSpPr>
        <p:spPr/>
        <p:txBody>
          <a:bodyPr/>
          <a:lstStyle/>
          <a:p>
            <a:fld id="{95E43F60-C0EE-440E-8575-F6815CB10384}" type="slidenum">
              <a:rPr lang="en-US" smtClean="0"/>
              <a:t>24</a:t>
            </a:fld>
            <a:endParaRPr lang="en-US" dirty="0"/>
          </a:p>
        </p:txBody>
      </p:sp>
    </p:spTree>
    <p:extLst>
      <p:ext uri="{BB962C8B-B14F-4D97-AF65-F5344CB8AC3E}">
        <p14:creationId xmlns:p14="http://schemas.microsoft.com/office/powerpoint/2010/main" val="3124155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29254E8-5C6A-7D29-AA23-EE98810C3072}"/>
              </a:ext>
            </a:extLst>
          </p:cNvPr>
          <p:cNvSpPr>
            <a:spLocks noGrp="1"/>
          </p:cNvSpPr>
          <p:nvPr>
            <p:ph idx="1"/>
          </p:nvPr>
        </p:nvSpPr>
        <p:spPr/>
        <p:txBody>
          <a:bodyPr>
            <a:normAutofit fontScale="85000" lnSpcReduction="20000"/>
          </a:bodyPr>
          <a:lstStyle/>
          <a:p>
            <a:r>
              <a:rPr lang="en-US" dirty="0"/>
              <a:t>SB 751 (Brown 16), HB 2267 (Peters)</a:t>
            </a:r>
          </a:p>
          <a:p>
            <a:r>
              <a:rPr lang="en-US" dirty="0"/>
              <a:t>Prohibits insurers and pharmacy benefits managers from forcing white bagging upon patients and their healthcare providers</a:t>
            </a:r>
          </a:p>
          <a:p>
            <a:pPr lvl="1"/>
            <a:r>
              <a:rPr lang="en-US" dirty="0"/>
              <a:t>Only applies to clinician-administered drugs</a:t>
            </a:r>
          </a:p>
          <a:p>
            <a:r>
              <a:rPr lang="en-US" dirty="0"/>
              <a:t>Prohibits insurers and PBMs from discriminating against a covered entity based on such entity’s participation in the 340B program</a:t>
            </a:r>
          </a:p>
          <a:p>
            <a:pPr lvl="1"/>
            <a:r>
              <a:rPr lang="en-US" dirty="0"/>
              <a:t>Cannot pay differently or subject to different requirements or standards than those imposed upon similarly situated facilities</a:t>
            </a:r>
          </a:p>
          <a:p>
            <a:r>
              <a:rPr lang="en-US" dirty="0"/>
              <a:t>Prohibits pharmaceutical manufacturers from limiting delivery of 340B drugs to a pharmacy that is contracted with a covered entity</a:t>
            </a:r>
          </a:p>
          <a:p>
            <a:r>
              <a:rPr lang="en-US" dirty="0"/>
              <a:t>Requires insurance coverage of all biosimilars to a reference product in the same manner the reference product is covered</a:t>
            </a:r>
          </a:p>
        </p:txBody>
      </p:sp>
      <p:sp>
        <p:nvSpPr>
          <p:cNvPr id="4" name="Title 3">
            <a:extLst>
              <a:ext uri="{FF2B5EF4-FFF2-40B4-BE49-F238E27FC236}">
                <a16:creationId xmlns:a16="http://schemas.microsoft.com/office/drawing/2014/main" id="{9FD4A9EF-48CD-75AE-31E5-E322BB99E83B}"/>
              </a:ext>
            </a:extLst>
          </p:cNvPr>
          <p:cNvSpPr>
            <a:spLocks noGrp="1"/>
          </p:cNvSpPr>
          <p:nvPr>
            <p:ph type="title"/>
          </p:nvPr>
        </p:nvSpPr>
        <p:spPr/>
        <p:txBody>
          <a:bodyPr>
            <a:normAutofit fontScale="90000"/>
          </a:bodyPr>
          <a:lstStyle/>
          <a:p>
            <a:r>
              <a:rPr lang="en-US" dirty="0"/>
              <a:t>340B Nondiscrimination and White Bagging</a:t>
            </a:r>
          </a:p>
        </p:txBody>
      </p:sp>
      <p:sp>
        <p:nvSpPr>
          <p:cNvPr id="3" name="Slide Number Placeholder 2">
            <a:extLst>
              <a:ext uri="{FF2B5EF4-FFF2-40B4-BE49-F238E27FC236}">
                <a16:creationId xmlns:a16="http://schemas.microsoft.com/office/drawing/2014/main" id="{888CF95F-FF59-B1A3-4CF8-68D63C2C8E34}"/>
              </a:ext>
            </a:extLst>
          </p:cNvPr>
          <p:cNvSpPr>
            <a:spLocks noGrp="1"/>
          </p:cNvSpPr>
          <p:nvPr>
            <p:ph type="sldNum" sz="quarter" idx="4"/>
          </p:nvPr>
        </p:nvSpPr>
        <p:spPr/>
        <p:txBody>
          <a:bodyPr/>
          <a:lstStyle/>
          <a:p>
            <a:fld id="{88F84442-55BA-47D1-BE6D-88C25E5D49B7}" type="slidenum">
              <a:rPr lang="en-US" smtClean="0"/>
              <a:t>25</a:t>
            </a:fld>
            <a:endParaRPr lang="en-US" dirty="0"/>
          </a:p>
        </p:txBody>
      </p:sp>
    </p:spTree>
    <p:extLst>
      <p:ext uri="{BB962C8B-B14F-4D97-AF65-F5344CB8AC3E}">
        <p14:creationId xmlns:p14="http://schemas.microsoft.com/office/powerpoint/2010/main" val="37067323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29254E8-5C6A-7D29-AA23-EE98810C3072}"/>
              </a:ext>
            </a:extLst>
          </p:cNvPr>
          <p:cNvSpPr>
            <a:spLocks noGrp="1"/>
          </p:cNvSpPr>
          <p:nvPr>
            <p:ph idx="1"/>
          </p:nvPr>
        </p:nvSpPr>
        <p:spPr/>
        <p:txBody>
          <a:bodyPr>
            <a:normAutofit fontScale="85000" lnSpcReduction="20000"/>
          </a:bodyPr>
          <a:lstStyle/>
          <a:p>
            <a:r>
              <a:rPr lang="en-US" dirty="0"/>
              <a:t>SB 751 (Brown 16), </a:t>
            </a:r>
            <a:r>
              <a:rPr lang="en-US" strike="sngStrike" dirty="0"/>
              <a:t>HB 2267 (Peters)</a:t>
            </a:r>
          </a:p>
          <a:p>
            <a:r>
              <a:rPr lang="en-US" strike="sngStrike" dirty="0"/>
              <a:t>Prohibits insurers and pharmacy benefits managers from forcing white bagging upon patients and their healthcare providers</a:t>
            </a:r>
          </a:p>
          <a:p>
            <a:pPr lvl="1"/>
            <a:r>
              <a:rPr lang="en-US" strike="sngStrike" dirty="0"/>
              <a:t>Only applies to clinician-administered drugs</a:t>
            </a:r>
          </a:p>
          <a:p>
            <a:r>
              <a:rPr lang="en-US" strike="sngStrike" dirty="0"/>
              <a:t>Prohibits insurers and PBMs from discriminating against a covered entity based on such entity’s participation in the 340B program</a:t>
            </a:r>
          </a:p>
          <a:p>
            <a:pPr lvl="1"/>
            <a:r>
              <a:rPr lang="en-US" strike="sngStrike" dirty="0"/>
              <a:t>Cannot pay differently or subject to different requirements or standards than those imposed upon similarly situated facilities</a:t>
            </a:r>
          </a:p>
          <a:p>
            <a:r>
              <a:rPr lang="en-US" dirty="0"/>
              <a:t>Prohibits pharmaceutical manufacturers from limiting delivery of 340B drugs to a pharmacy that is contracted with a covered entity</a:t>
            </a:r>
          </a:p>
          <a:p>
            <a:r>
              <a:rPr lang="en-US" strike="sngStrike" dirty="0"/>
              <a:t>Requires insurance coverage of all biosimilars to a reference product in the same manner the reference product is covered</a:t>
            </a:r>
          </a:p>
        </p:txBody>
      </p:sp>
      <p:sp>
        <p:nvSpPr>
          <p:cNvPr id="4" name="Title 3">
            <a:extLst>
              <a:ext uri="{FF2B5EF4-FFF2-40B4-BE49-F238E27FC236}">
                <a16:creationId xmlns:a16="http://schemas.microsoft.com/office/drawing/2014/main" id="{9FD4A9EF-48CD-75AE-31E5-E322BB99E83B}"/>
              </a:ext>
            </a:extLst>
          </p:cNvPr>
          <p:cNvSpPr>
            <a:spLocks noGrp="1"/>
          </p:cNvSpPr>
          <p:nvPr>
            <p:ph type="title"/>
          </p:nvPr>
        </p:nvSpPr>
        <p:spPr/>
        <p:txBody>
          <a:bodyPr>
            <a:normAutofit fontScale="90000"/>
          </a:bodyPr>
          <a:lstStyle/>
          <a:p>
            <a:r>
              <a:rPr lang="en-US" dirty="0"/>
              <a:t>340B </a:t>
            </a:r>
            <a:r>
              <a:rPr lang="en-US" strike="sngStrike" dirty="0"/>
              <a:t>Nondiscrimination and White Bagging</a:t>
            </a:r>
          </a:p>
        </p:txBody>
      </p:sp>
      <p:sp>
        <p:nvSpPr>
          <p:cNvPr id="3" name="Slide Number Placeholder 2">
            <a:extLst>
              <a:ext uri="{FF2B5EF4-FFF2-40B4-BE49-F238E27FC236}">
                <a16:creationId xmlns:a16="http://schemas.microsoft.com/office/drawing/2014/main" id="{888CF95F-FF59-B1A3-4CF8-68D63C2C8E34}"/>
              </a:ext>
            </a:extLst>
          </p:cNvPr>
          <p:cNvSpPr>
            <a:spLocks noGrp="1"/>
          </p:cNvSpPr>
          <p:nvPr>
            <p:ph type="sldNum" sz="quarter" idx="4"/>
          </p:nvPr>
        </p:nvSpPr>
        <p:spPr/>
        <p:txBody>
          <a:bodyPr/>
          <a:lstStyle/>
          <a:p>
            <a:fld id="{88F84442-55BA-47D1-BE6D-88C25E5D49B7}" type="slidenum">
              <a:rPr lang="en-US" smtClean="0"/>
              <a:t>26</a:t>
            </a:fld>
            <a:endParaRPr lang="en-US" dirty="0"/>
          </a:p>
        </p:txBody>
      </p:sp>
    </p:spTree>
    <p:extLst>
      <p:ext uri="{BB962C8B-B14F-4D97-AF65-F5344CB8AC3E}">
        <p14:creationId xmlns:p14="http://schemas.microsoft.com/office/powerpoint/2010/main" val="12520715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29254E8-5C6A-7D29-AA23-EE98810C3072}"/>
              </a:ext>
            </a:extLst>
          </p:cNvPr>
          <p:cNvSpPr>
            <a:spLocks noGrp="1"/>
          </p:cNvSpPr>
          <p:nvPr>
            <p:ph idx="1"/>
          </p:nvPr>
        </p:nvSpPr>
        <p:spPr/>
        <p:txBody>
          <a:bodyPr>
            <a:normAutofit fontScale="92500" lnSpcReduction="20000"/>
          </a:bodyPr>
          <a:lstStyle/>
          <a:p>
            <a:r>
              <a:rPr lang="en-US" dirty="0">
                <a:hlinkClick r:id="rId2"/>
              </a:rPr>
              <a:t>SB 751</a:t>
            </a:r>
            <a:endParaRPr lang="en-US" dirty="0"/>
          </a:p>
          <a:p>
            <a:r>
              <a:rPr lang="en-US" dirty="0"/>
              <a:t>Prohibits pharmaceutical manufacturers, third-party logistics providers, and any agent or affiliate thereof from restricting the acquisition or delivery of 340B drugs to pharmacies that are under contract with a covered entity to receive and dispense 340B drugs on behalf of the covered entity. </a:t>
            </a:r>
          </a:p>
          <a:p>
            <a:r>
              <a:rPr lang="en-US" dirty="0"/>
              <a:t>Violation of the bill are an unlawful merchandising practice, and each package of 340B drugs affected, as defined by federal law, shall constitute a separate violation. </a:t>
            </a:r>
          </a:p>
          <a:p>
            <a:r>
              <a:rPr lang="en-US" dirty="0"/>
              <a:t>The Board of Pharmacy may investigate and impose discipline for violations of these provisions.</a:t>
            </a:r>
          </a:p>
        </p:txBody>
      </p:sp>
      <p:sp>
        <p:nvSpPr>
          <p:cNvPr id="4" name="Title 3">
            <a:extLst>
              <a:ext uri="{FF2B5EF4-FFF2-40B4-BE49-F238E27FC236}">
                <a16:creationId xmlns:a16="http://schemas.microsoft.com/office/drawing/2014/main" id="{9FD4A9EF-48CD-75AE-31E5-E322BB99E83B}"/>
              </a:ext>
            </a:extLst>
          </p:cNvPr>
          <p:cNvSpPr>
            <a:spLocks noGrp="1"/>
          </p:cNvSpPr>
          <p:nvPr>
            <p:ph type="title"/>
          </p:nvPr>
        </p:nvSpPr>
        <p:spPr/>
        <p:txBody>
          <a:bodyPr>
            <a:normAutofit/>
          </a:bodyPr>
          <a:lstStyle/>
          <a:p>
            <a:r>
              <a:rPr lang="en-US" dirty="0"/>
              <a:t>340B Contract Pharmacies</a:t>
            </a:r>
          </a:p>
        </p:txBody>
      </p:sp>
      <p:sp>
        <p:nvSpPr>
          <p:cNvPr id="3" name="Slide Number Placeholder 2">
            <a:extLst>
              <a:ext uri="{FF2B5EF4-FFF2-40B4-BE49-F238E27FC236}">
                <a16:creationId xmlns:a16="http://schemas.microsoft.com/office/drawing/2014/main" id="{888CF95F-FF59-B1A3-4CF8-68D63C2C8E34}"/>
              </a:ext>
            </a:extLst>
          </p:cNvPr>
          <p:cNvSpPr>
            <a:spLocks noGrp="1"/>
          </p:cNvSpPr>
          <p:nvPr>
            <p:ph type="sldNum" sz="quarter" idx="4"/>
          </p:nvPr>
        </p:nvSpPr>
        <p:spPr/>
        <p:txBody>
          <a:bodyPr/>
          <a:lstStyle/>
          <a:p>
            <a:fld id="{88F84442-55BA-47D1-BE6D-88C25E5D49B7}" type="slidenum">
              <a:rPr lang="en-US" smtClean="0"/>
              <a:t>27</a:t>
            </a:fld>
            <a:endParaRPr lang="en-US" dirty="0"/>
          </a:p>
        </p:txBody>
      </p:sp>
    </p:spTree>
    <p:extLst>
      <p:ext uri="{BB962C8B-B14F-4D97-AF65-F5344CB8AC3E}">
        <p14:creationId xmlns:p14="http://schemas.microsoft.com/office/powerpoint/2010/main" val="39321569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58608-5AF5-95F1-7389-42840A949110}"/>
              </a:ext>
            </a:extLst>
          </p:cNvPr>
          <p:cNvSpPr>
            <a:spLocks noGrp="1"/>
          </p:cNvSpPr>
          <p:nvPr>
            <p:ph type="title"/>
          </p:nvPr>
        </p:nvSpPr>
        <p:spPr/>
        <p:txBody>
          <a:bodyPr/>
          <a:lstStyle/>
          <a:p>
            <a:r>
              <a:rPr lang="en-US" dirty="0"/>
              <a:t>Failed Legislation</a:t>
            </a:r>
          </a:p>
        </p:txBody>
      </p:sp>
      <p:sp>
        <p:nvSpPr>
          <p:cNvPr id="3" name="Slide Number Placeholder 2">
            <a:extLst>
              <a:ext uri="{FF2B5EF4-FFF2-40B4-BE49-F238E27FC236}">
                <a16:creationId xmlns:a16="http://schemas.microsoft.com/office/drawing/2014/main" id="{DDE5BB3A-8315-0EA0-DDC5-FFE03717E333}"/>
              </a:ext>
            </a:extLst>
          </p:cNvPr>
          <p:cNvSpPr>
            <a:spLocks noGrp="1"/>
          </p:cNvSpPr>
          <p:nvPr>
            <p:ph type="sldNum" sz="quarter" idx="4"/>
          </p:nvPr>
        </p:nvSpPr>
        <p:spPr/>
        <p:txBody>
          <a:bodyPr/>
          <a:lstStyle/>
          <a:p>
            <a:fld id="{95E43F60-C0EE-440E-8575-F6815CB10384}" type="slidenum">
              <a:rPr lang="en-US" smtClean="0"/>
              <a:t>28</a:t>
            </a:fld>
            <a:endParaRPr lang="en-US" dirty="0"/>
          </a:p>
        </p:txBody>
      </p:sp>
    </p:spTree>
    <p:extLst>
      <p:ext uri="{BB962C8B-B14F-4D97-AF65-F5344CB8AC3E}">
        <p14:creationId xmlns:p14="http://schemas.microsoft.com/office/powerpoint/2010/main" val="40890912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29254E8-5C6A-7D29-AA23-EE98810C3072}"/>
              </a:ext>
            </a:extLst>
          </p:cNvPr>
          <p:cNvSpPr>
            <a:spLocks noGrp="1"/>
          </p:cNvSpPr>
          <p:nvPr>
            <p:ph idx="1"/>
          </p:nvPr>
        </p:nvSpPr>
        <p:spPr/>
        <p:txBody>
          <a:bodyPr>
            <a:normAutofit lnSpcReduction="10000"/>
          </a:bodyPr>
          <a:lstStyle/>
          <a:p>
            <a:r>
              <a:rPr lang="en-US" dirty="0"/>
              <a:t>HB 1976 (Stinnett)</a:t>
            </a:r>
          </a:p>
          <a:p>
            <a:r>
              <a:rPr lang="en-US" dirty="0"/>
              <a:t>Eliminates insurer prior authorization for health care providers who’ve received 90% approval of all prior authorizations for a specific health care service in the prior six months (gold carding) or for all health care services in the prior six months (platinum carding)</a:t>
            </a:r>
          </a:p>
          <a:p>
            <a:r>
              <a:rPr lang="en-US" dirty="0"/>
              <a:t>Requires insurers to create an online portal for providers to access their gold/platinum carding status and for providers without gold/platinum carding to seek prior authorization</a:t>
            </a:r>
          </a:p>
          <a:p>
            <a:r>
              <a:rPr lang="en-US" dirty="0"/>
              <a:t>Includes Medicaid managed care organizations</a:t>
            </a:r>
          </a:p>
          <a:p>
            <a:pPr lvl="1"/>
            <a:endParaRPr lang="en-US" dirty="0"/>
          </a:p>
        </p:txBody>
      </p:sp>
      <p:sp>
        <p:nvSpPr>
          <p:cNvPr id="4" name="Title 3">
            <a:extLst>
              <a:ext uri="{FF2B5EF4-FFF2-40B4-BE49-F238E27FC236}">
                <a16:creationId xmlns:a16="http://schemas.microsoft.com/office/drawing/2014/main" id="{9FD4A9EF-48CD-75AE-31E5-E322BB99E83B}"/>
              </a:ext>
            </a:extLst>
          </p:cNvPr>
          <p:cNvSpPr>
            <a:spLocks noGrp="1"/>
          </p:cNvSpPr>
          <p:nvPr>
            <p:ph type="title"/>
          </p:nvPr>
        </p:nvSpPr>
        <p:spPr/>
        <p:txBody>
          <a:bodyPr>
            <a:normAutofit/>
          </a:bodyPr>
          <a:lstStyle/>
          <a:p>
            <a:r>
              <a:rPr lang="en-US" dirty="0"/>
              <a:t>Prior Authorization Reform</a:t>
            </a:r>
          </a:p>
        </p:txBody>
      </p:sp>
      <p:sp>
        <p:nvSpPr>
          <p:cNvPr id="3" name="Slide Number Placeholder 2">
            <a:extLst>
              <a:ext uri="{FF2B5EF4-FFF2-40B4-BE49-F238E27FC236}">
                <a16:creationId xmlns:a16="http://schemas.microsoft.com/office/drawing/2014/main" id="{888CF95F-FF59-B1A3-4CF8-68D63C2C8E34}"/>
              </a:ext>
            </a:extLst>
          </p:cNvPr>
          <p:cNvSpPr>
            <a:spLocks noGrp="1"/>
          </p:cNvSpPr>
          <p:nvPr>
            <p:ph type="sldNum" sz="quarter" idx="4"/>
          </p:nvPr>
        </p:nvSpPr>
        <p:spPr/>
        <p:txBody>
          <a:bodyPr/>
          <a:lstStyle/>
          <a:p>
            <a:fld id="{88F84442-55BA-47D1-BE6D-88C25E5D49B7}" type="slidenum">
              <a:rPr lang="en-US" smtClean="0"/>
              <a:t>29</a:t>
            </a:fld>
            <a:endParaRPr lang="en-US" dirty="0"/>
          </a:p>
        </p:txBody>
      </p:sp>
    </p:spTree>
    <p:extLst>
      <p:ext uri="{BB962C8B-B14F-4D97-AF65-F5344CB8AC3E}">
        <p14:creationId xmlns:p14="http://schemas.microsoft.com/office/powerpoint/2010/main" val="30708468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29254E8-5C6A-7D29-AA23-EE98810C3072}"/>
              </a:ext>
            </a:extLst>
          </p:cNvPr>
          <p:cNvSpPr>
            <a:spLocks noGrp="1"/>
          </p:cNvSpPr>
          <p:nvPr>
            <p:ph idx="1"/>
          </p:nvPr>
        </p:nvSpPr>
        <p:spPr/>
        <p:txBody>
          <a:bodyPr>
            <a:normAutofit fontScale="92500" lnSpcReduction="20000"/>
          </a:bodyPr>
          <a:lstStyle/>
          <a:p>
            <a:r>
              <a:rPr lang="en-US" dirty="0"/>
              <a:t>SB 1326 (McCreery)</a:t>
            </a:r>
          </a:p>
          <a:p>
            <a:r>
              <a:rPr lang="en-US" dirty="0"/>
              <a:t>Currently, any hospital licensed in Missouri must employ 24-hour SANE coverage or participate in the state’s SANE telehealth program for treatment of victims of sexual assault</a:t>
            </a:r>
          </a:p>
          <a:p>
            <a:r>
              <a:rPr lang="en-US" dirty="0"/>
              <a:t>The bill removes specialty hospitals from these requirements if such hospital has in place a policy for the transfer of victims of sexual assault to an appropriate hospital with an emergency department</a:t>
            </a:r>
          </a:p>
          <a:p>
            <a:r>
              <a:rPr lang="en-US" dirty="0"/>
              <a:t>Under the bill, a specialty hospital is a hospital designated as anything other than a general acute care hospital by the Department of Health and Senior Services</a:t>
            </a:r>
          </a:p>
          <a:p>
            <a:endParaRPr lang="en-US" dirty="0"/>
          </a:p>
        </p:txBody>
      </p:sp>
      <p:sp>
        <p:nvSpPr>
          <p:cNvPr id="4" name="Title 3">
            <a:extLst>
              <a:ext uri="{FF2B5EF4-FFF2-40B4-BE49-F238E27FC236}">
                <a16:creationId xmlns:a16="http://schemas.microsoft.com/office/drawing/2014/main" id="{9FD4A9EF-48CD-75AE-31E5-E322BB99E83B}"/>
              </a:ext>
            </a:extLst>
          </p:cNvPr>
          <p:cNvSpPr>
            <a:spLocks noGrp="1"/>
          </p:cNvSpPr>
          <p:nvPr>
            <p:ph type="title"/>
          </p:nvPr>
        </p:nvSpPr>
        <p:spPr/>
        <p:txBody>
          <a:bodyPr/>
          <a:lstStyle/>
          <a:p>
            <a:r>
              <a:rPr lang="en-US" dirty="0"/>
              <a:t>Sexual Assault Nurse Examiners</a:t>
            </a:r>
          </a:p>
        </p:txBody>
      </p:sp>
      <p:sp>
        <p:nvSpPr>
          <p:cNvPr id="3" name="Slide Number Placeholder 2">
            <a:extLst>
              <a:ext uri="{FF2B5EF4-FFF2-40B4-BE49-F238E27FC236}">
                <a16:creationId xmlns:a16="http://schemas.microsoft.com/office/drawing/2014/main" id="{888CF95F-FF59-B1A3-4CF8-68D63C2C8E34}"/>
              </a:ext>
            </a:extLst>
          </p:cNvPr>
          <p:cNvSpPr>
            <a:spLocks noGrp="1"/>
          </p:cNvSpPr>
          <p:nvPr>
            <p:ph type="sldNum" sz="quarter" idx="4"/>
          </p:nvPr>
        </p:nvSpPr>
        <p:spPr/>
        <p:txBody>
          <a:bodyPr/>
          <a:lstStyle/>
          <a:p>
            <a:fld id="{88F84442-55BA-47D1-BE6D-88C25E5D49B7}" type="slidenum">
              <a:rPr lang="en-US" smtClean="0"/>
              <a:t>30</a:t>
            </a:fld>
            <a:endParaRPr lang="en-US" dirty="0"/>
          </a:p>
        </p:txBody>
      </p:sp>
    </p:spTree>
    <p:extLst>
      <p:ext uri="{BB962C8B-B14F-4D97-AF65-F5344CB8AC3E}">
        <p14:creationId xmlns:p14="http://schemas.microsoft.com/office/powerpoint/2010/main" val="8476463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29254E8-5C6A-7D29-AA23-EE98810C3072}"/>
              </a:ext>
            </a:extLst>
          </p:cNvPr>
          <p:cNvSpPr>
            <a:spLocks noGrp="1"/>
          </p:cNvSpPr>
          <p:nvPr>
            <p:ph idx="1"/>
          </p:nvPr>
        </p:nvSpPr>
        <p:spPr/>
        <p:txBody>
          <a:bodyPr>
            <a:normAutofit fontScale="77500" lnSpcReduction="20000"/>
          </a:bodyPr>
          <a:lstStyle/>
          <a:p>
            <a:r>
              <a:rPr lang="en-US" dirty="0"/>
              <a:t>HB 2753 (Keathley), SB 1030 (Eslinger)</a:t>
            </a:r>
          </a:p>
          <a:p>
            <a:r>
              <a:rPr lang="en-US" dirty="0"/>
              <a:t>Streamlines physician licensure applications in Missouri </a:t>
            </a:r>
          </a:p>
          <a:p>
            <a:r>
              <a:rPr lang="en-US" dirty="0"/>
              <a:t>Requires BOHA to obtain background checks on applicants</a:t>
            </a:r>
          </a:p>
          <a:p>
            <a:r>
              <a:rPr lang="en-US" dirty="0"/>
              <a:t>Requires applicants to submit a medical school diploma and supporting academic transcripts and proof of completion of a postgraduate internship or residency program</a:t>
            </a:r>
          </a:p>
          <a:p>
            <a:r>
              <a:rPr lang="en-US" dirty="0"/>
              <a:t>Allows BOHA to require applicants list previous and existing medical licenses in other states, territories, and countries</a:t>
            </a:r>
          </a:p>
          <a:p>
            <a:r>
              <a:rPr lang="en-US" dirty="0"/>
              <a:t>Deems an applicant licensed in good standing if BOHA fails to approve/deny an application within 45 days of receipt of the application</a:t>
            </a:r>
          </a:p>
          <a:p>
            <a:r>
              <a:rPr lang="en-US" dirty="0"/>
              <a:t>Permits licensure of certain highly trained physicians without access to an accredited residency program</a:t>
            </a:r>
          </a:p>
          <a:p>
            <a:pPr lvl="1"/>
            <a:endParaRPr lang="en-US" dirty="0"/>
          </a:p>
          <a:p>
            <a:pPr lvl="1"/>
            <a:endParaRPr lang="en-US" dirty="0"/>
          </a:p>
        </p:txBody>
      </p:sp>
      <p:sp>
        <p:nvSpPr>
          <p:cNvPr id="4" name="Title 3">
            <a:extLst>
              <a:ext uri="{FF2B5EF4-FFF2-40B4-BE49-F238E27FC236}">
                <a16:creationId xmlns:a16="http://schemas.microsoft.com/office/drawing/2014/main" id="{9FD4A9EF-48CD-75AE-31E5-E322BB99E83B}"/>
              </a:ext>
            </a:extLst>
          </p:cNvPr>
          <p:cNvSpPr>
            <a:spLocks noGrp="1"/>
          </p:cNvSpPr>
          <p:nvPr>
            <p:ph type="title"/>
          </p:nvPr>
        </p:nvSpPr>
        <p:spPr/>
        <p:txBody>
          <a:bodyPr>
            <a:normAutofit fontScale="90000"/>
          </a:bodyPr>
          <a:lstStyle/>
          <a:p>
            <a:r>
              <a:rPr lang="en-US" dirty="0"/>
              <a:t>Board of Registration for the Healing Arts</a:t>
            </a:r>
          </a:p>
        </p:txBody>
      </p:sp>
      <p:sp>
        <p:nvSpPr>
          <p:cNvPr id="3" name="Slide Number Placeholder 2">
            <a:extLst>
              <a:ext uri="{FF2B5EF4-FFF2-40B4-BE49-F238E27FC236}">
                <a16:creationId xmlns:a16="http://schemas.microsoft.com/office/drawing/2014/main" id="{888CF95F-FF59-B1A3-4CF8-68D63C2C8E34}"/>
              </a:ext>
            </a:extLst>
          </p:cNvPr>
          <p:cNvSpPr>
            <a:spLocks noGrp="1"/>
          </p:cNvSpPr>
          <p:nvPr>
            <p:ph type="sldNum" sz="quarter" idx="4"/>
          </p:nvPr>
        </p:nvSpPr>
        <p:spPr/>
        <p:txBody>
          <a:bodyPr/>
          <a:lstStyle/>
          <a:p>
            <a:fld id="{88F84442-55BA-47D1-BE6D-88C25E5D49B7}" type="slidenum">
              <a:rPr lang="en-US" smtClean="0"/>
              <a:t>31</a:t>
            </a:fld>
            <a:endParaRPr lang="en-US" dirty="0"/>
          </a:p>
        </p:txBody>
      </p:sp>
    </p:spTree>
    <p:extLst>
      <p:ext uri="{BB962C8B-B14F-4D97-AF65-F5344CB8AC3E}">
        <p14:creationId xmlns:p14="http://schemas.microsoft.com/office/powerpoint/2010/main" val="13500259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D700509-D51C-5586-1A92-C2138C736564}"/>
              </a:ext>
            </a:extLst>
          </p:cNvPr>
          <p:cNvSpPr>
            <a:spLocks noGrp="1"/>
          </p:cNvSpPr>
          <p:nvPr>
            <p:ph idx="1"/>
          </p:nvPr>
        </p:nvSpPr>
        <p:spPr/>
        <p:txBody>
          <a:bodyPr/>
          <a:lstStyle/>
          <a:p>
            <a:r>
              <a:rPr lang="en-US" dirty="0"/>
              <a:t>HB 2217 (Keathley), SB 807 (Black)</a:t>
            </a:r>
          </a:p>
          <a:p>
            <a:r>
              <a:rPr lang="en-US" dirty="0"/>
              <a:t>Deletes geographic proximity requirements from statutes governing APRN/physician collaboration</a:t>
            </a:r>
          </a:p>
          <a:p>
            <a:r>
              <a:rPr lang="en-US" dirty="0"/>
              <a:t>Declares void any regulation mandating geographic proximity in collaborative practice arrangements and deems such provisions unenforceable</a:t>
            </a:r>
          </a:p>
        </p:txBody>
      </p:sp>
      <p:sp>
        <p:nvSpPr>
          <p:cNvPr id="3" name="Title 2">
            <a:extLst>
              <a:ext uri="{FF2B5EF4-FFF2-40B4-BE49-F238E27FC236}">
                <a16:creationId xmlns:a16="http://schemas.microsoft.com/office/drawing/2014/main" id="{F4DB3437-E7AF-5AAD-EE27-D02BC0C019AF}"/>
              </a:ext>
            </a:extLst>
          </p:cNvPr>
          <p:cNvSpPr>
            <a:spLocks noGrp="1"/>
          </p:cNvSpPr>
          <p:nvPr>
            <p:ph type="title"/>
          </p:nvPr>
        </p:nvSpPr>
        <p:spPr/>
        <p:txBody>
          <a:bodyPr/>
          <a:lstStyle/>
          <a:p>
            <a:r>
              <a:rPr lang="en-US" dirty="0"/>
              <a:t>Advanced Practice Registered Nurses</a:t>
            </a:r>
          </a:p>
        </p:txBody>
      </p:sp>
      <p:sp>
        <p:nvSpPr>
          <p:cNvPr id="4" name="Slide Number Placeholder 3">
            <a:extLst>
              <a:ext uri="{FF2B5EF4-FFF2-40B4-BE49-F238E27FC236}">
                <a16:creationId xmlns:a16="http://schemas.microsoft.com/office/drawing/2014/main" id="{94B958A9-8E28-0506-D017-DF5AA4E8A8C0}"/>
              </a:ext>
            </a:extLst>
          </p:cNvPr>
          <p:cNvSpPr>
            <a:spLocks noGrp="1"/>
          </p:cNvSpPr>
          <p:nvPr>
            <p:ph type="sldNum" sz="quarter" idx="4"/>
          </p:nvPr>
        </p:nvSpPr>
        <p:spPr/>
        <p:txBody>
          <a:bodyPr/>
          <a:lstStyle/>
          <a:p>
            <a:fld id="{95E43F60-C0EE-440E-8575-F6815CB10384}" type="slidenum">
              <a:rPr lang="en-US" smtClean="0"/>
              <a:t>32</a:t>
            </a:fld>
            <a:endParaRPr lang="en-US" dirty="0"/>
          </a:p>
        </p:txBody>
      </p:sp>
    </p:spTree>
    <p:extLst>
      <p:ext uri="{BB962C8B-B14F-4D97-AF65-F5344CB8AC3E}">
        <p14:creationId xmlns:p14="http://schemas.microsoft.com/office/powerpoint/2010/main" val="7600356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29254E8-5C6A-7D29-AA23-EE98810C3072}"/>
              </a:ext>
            </a:extLst>
          </p:cNvPr>
          <p:cNvSpPr>
            <a:spLocks noGrp="1"/>
          </p:cNvSpPr>
          <p:nvPr>
            <p:ph idx="1"/>
          </p:nvPr>
        </p:nvSpPr>
        <p:spPr/>
        <p:txBody>
          <a:bodyPr>
            <a:normAutofit/>
          </a:bodyPr>
          <a:lstStyle/>
          <a:p>
            <a:r>
              <a:rPr lang="en-US" dirty="0"/>
              <a:t>HB 1837 (McMullen), SB 1212 (Moon)</a:t>
            </a:r>
          </a:p>
          <a:p>
            <a:r>
              <a:rPr lang="en-US" dirty="0"/>
              <a:t>Prohibits a hospital from collecting bad debt if the hospital is not in material compliance with federal hospital price transparency laws</a:t>
            </a:r>
          </a:p>
          <a:p>
            <a:r>
              <a:rPr lang="en-US" dirty="0"/>
              <a:t>Creates a private cause of action to enforce</a:t>
            </a:r>
          </a:p>
          <a:p>
            <a:r>
              <a:rPr lang="en-US" dirty="0"/>
              <a:t>Creates another cause of action for any person who pays a hospital bill for a good or service that is more than the </a:t>
            </a:r>
            <a:r>
              <a:rPr lang="en-US" strike="sngStrike" dirty="0"/>
              <a:t>cost</a:t>
            </a:r>
            <a:r>
              <a:rPr lang="en-US" dirty="0"/>
              <a:t> </a:t>
            </a:r>
            <a:r>
              <a:rPr lang="en-US" u="sng" dirty="0"/>
              <a:t>price published </a:t>
            </a:r>
            <a:r>
              <a:rPr lang="en-US" dirty="0"/>
              <a:t>for that good or service </a:t>
            </a:r>
            <a:r>
              <a:rPr lang="en-US" u="sng" dirty="0"/>
              <a:t>under federal hospital price transparency laws</a:t>
            </a:r>
          </a:p>
        </p:txBody>
      </p:sp>
      <p:sp>
        <p:nvSpPr>
          <p:cNvPr id="4" name="Title 3">
            <a:extLst>
              <a:ext uri="{FF2B5EF4-FFF2-40B4-BE49-F238E27FC236}">
                <a16:creationId xmlns:a16="http://schemas.microsoft.com/office/drawing/2014/main" id="{9FD4A9EF-48CD-75AE-31E5-E322BB99E83B}"/>
              </a:ext>
            </a:extLst>
          </p:cNvPr>
          <p:cNvSpPr>
            <a:spLocks noGrp="1"/>
          </p:cNvSpPr>
          <p:nvPr>
            <p:ph type="title"/>
          </p:nvPr>
        </p:nvSpPr>
        <p:spPr/>
        <p:txBody>
          <a:bodyPr/>
          <a:lstStyle/>
          <a:p>
            <a:r>
              <a:rPr lang="en-US" dirty="0"/>
              <a:t>Hospital Price “Transparency”</a:t>
            </a:r>
          </a:p>
        </p:txBody>
      </p:sp>
      <p:sp>
        <p:nvSpPr>
          <p:cNvPr id="3" name="Slide Number Placeholder 2">
            <a:extLst>
              <a:ext uri="{FF2B5EF4-FFF2-40B4-BE49-F238E27FC236}">
                <a16:creationId xmlns:a16="http://schemas.microsoft.com/office/drawing/2014/main" id="{888CF95F-FF59-B1A3-4CF8-68D63C2C8E34}"/>
              </a:ext>
            </a:extLst>
          </p:cNvPr>
          <p:cNvSpPr>
            <a:spLocks noGrp="1"/>
          </p:cNvSpPr>
          <p:nvPr>
            <p:ph type="sldNum" sz="quarter" idx="4"/>
          </p:nvPr>
        </p:nvSpPr>
        <p:spPr/>
        <p:txBody>
          <a:bodyPr/>
          <a:lstStyle/>
          <a:p>
            <a:fld id="{88F84442-55BA-47D1-BE6D-88C25E5D49B7}" type="slidenum">
              <a:rPr lang="en-US" smtClean="0"/>
              <a:t>33</a:t>
            </a:fld>
            <a:endParaRPr lang="en-US" dirty="0"/>
          </a:p>
        </p:txBody>
      </p:sp>
    </p:spTree>
    <p:extLst>
      <p:ext uri="{BB962C8B-B14F-4D97-AF65-F5344CB8AC3E}">
        <p14:creationId xmlns:p14="http://schemas.microsoft.com/office/powerpoint/2010/main" val="22527464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29254E8-5C6A-7D29-AA23-EE98810C3072}"/>
              </a:ext>
            </a:extLst>
          </p:cNvPr>
          <p:cNvSpPr>
            <a:spLocks noGrp="1"/>
          </p:cNvSpPr>
          <p:nvPr>
            <p:ph idx="1"/>
          </p:nvPr>
        </p:nvSpPr>
        <p:spPr/>
        <p:txBody>
          <a:bodyPr>
            <a:normAutofit fontScale="92500" lnSpcReduction="10000"/>
          </a:bodyPr>
          <a:lstStyle/>
          <a:p>
            <a:r>
              <a:rPr lang="en-US" dirty="0"/>
              <a:t>HB 2754 (Keathley), HB 2725 (Mackey), SB 1396 (Fitzwater)</a:t>
            </a:r>
          </a:p>
          <a:p>
            <a:r>
              <a:rPr lang="en-US" dirty="0"/>
              <a:t>Limits enforceable covenants not to compete in physician employment</a:t>
            </a:r>
          </a:p>
          <a:p>
            <a:r>
              <a:rPr lang="en-US" dirty="0"/>
              <a:t>Only enforceable if physician provides health care services in a clinical setting</a:t>
            </a:r>
          </a:p>
          <a:p>
            <a:pPr marL="0" indent="0">
              <a:buNone/>
            </a:pPr>
            <a:r>
              <a:rPr lang="en-US" dirty="0"/>
              <a:t>     AND</a:t>
            </a:r>
          </a:p>
          <a:p>
            <a:r>
              <a:rPr lang="en-US" dirty="0"/>
              <a:t>Employer is a health care entity that is </a:t>
            </a:r>
            <a:r>
              <a:rPr lang="en-US" u="sng" dirty="0"/>
              <a:t>not</a:t>
            </a:r>
            <a:r>
              <a:rPr lang="en-US" dirty="0"/>
              <a:t> owned or operated by a 501(c)(3) nonprofit corporation</a:t>
            </a:r>
          </a:p>
          <a:p>
            <a:r>
              <a:rPr lang="en-US" dirty="0"/>
              <a:t>Limits all enforceable non-competes to a duration of 365 days and 50 miles from the physician’s office</a:t>
            </a:r>
          </a:p>
          <a:p>
            <a:pPr lvl="1"/>
            <a:endParaRPr lang="en-US" dirty="0"/>
          </a:p>
        </p:txBody>
      </p:sp>
      <p:sp>
        <p:nvSpPr>
          <p:cNvPr id="4" name="Title 3">
            <a:extLst>
              <a:ext uri="{FF2B5EF4-FFF2-40B4-BE49-F238E27FC236}">
                <a16:creationId xmlns:a16="http://schemas.microsoft.com/office/drawing/2014/main" id="{9FD4A9EF-48CD-75AE-31E5-E322BB99E83B}"/>
              </a:ext>
            </a:extLst>
          </p:cNvPr>
          <p:cNvSpPr>
            <a:spLocks noGrp="1"/>
          </p:cNvSpPr>
          <p:nvPr>
            <p:ph type="title"/>
          </p:nvPr>
        </p:nvSpPr>
        <p:spPr/>
        <p:txBody>
          <a:bodyPr/>
          <a:lstStyle/>
          <a:p>
            <a:r>
              <a:rPr lang="en-US" dirty="0"/>
              <a:t>Physician Covenants Not to Compete</a:t>
            </a:r>
          </a:p>
        </p:txBody>
      </p:sp>
      <p:sp>
        <p:nvSpPr>
          <p:cNvPr id="3" name="Slide Number Placeholder 2">
            <a:extLst>
              <a:ext uri="{FF2B5EF4-FFF2-40B4-BE49-F238E27FC236}">
                <a16:creationId xmlns:a16="http://schemas.microsoft.com/office/drawing/2014/main" id="{888CF95F-FF59-B1A3-4CF8-68D63C2C8E34}"/>
              </a:ext>
            </a:extLst>
          </p:cNvPr>
          <p:cNvSpPr>
            <a:spLocks noGrp="1"/>
          </p:cNvSpPr>
          <p:nvPr>
            <p:ph type="sldNum" sz="quarter" idx="4"/>
          </p:nvPr>
        </p:nvSpPr>
        <p:spPr/>
        <p:txBody>
          <a:bodyPr/>
          <a:lstStyle/>
          <a:p>
            <a:fld id="{88F84442-55BA-47D1-BE6D-88C25E5D49B7}" type="slidenum">
              <a:rPr lang="en-US" smtClean="0"/>
              <a:t>34</a:t>
            </a:fld>
            <a:endParaRPr lang="en-US" dirty="0"/>
          </a:p>
        </p:txBody>
      </p:sp>
    </p:spTree>
    <p:extLst>
      <p:ext uri="{BB962C8B-B14F-4D97-AF65-F5344CB8AC3E}">
        <p14:creationId xmlns:p14="http://schemas.microsoft.com/office/powerpoint/2010/main" val="13223272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D700509-D51C-5586-1A92-C2138C736564}"/>
              </a:ext>
            </a:extLst>
          </p:cNvPr>
          <p:cNvSpPr>
            <a:spLocks noGrp="1"/>
          </p:cNvSpPr>
          <p:nvPr>
            <p:ph idx="1"/>
          </p:nvPr>
        </p:nvSpPr>
        <p:spPr/>
        <p:txBody>
          <a:bodyPr/>
          <a:lstStyle/>
          <a:p>
            <a:r>
              <a:rPr lang="en-US" dirty="0"/>
              <a:t>HB 2556 (Hicks), SB 1385 (Schroer)</a:t>
            </a:r>
          </a:p>
          <a:p>
            <a:r>
              <a:rPr lang="en-US" dirty="0"/>
              <a:t>Prohibits requiring an employee of a health care facility to physically engage with a person exhibiting violent tendencies if there is a reasonable fear of bodily harm to the employee</a:t>
            </a:r>
          </a:p>
          <a:p>
            <a:r>
              <a:rPr lang="en-US" dirty="0"/>
              <a:t>Prohibits a health care facility from requiring certification or training that limits physical control or restraint of patients to certain holds or positions</a:t>
            </a:r>
          </a:p>
          <a:p>
            <a:r>
              <a:rPr lang="en-US" dirty="0"/>
              <a:t>Prohibits a state agency or any accrediting body from requiring such training </a:t>
            </a:r>
          </a:p>
          <a:p>
            <a:endParaRPr lang="en-US" dirty="0"/>
          </a:p>
          <a:p>
            <a:endParaRPr lang="en-US" dirty="0"/>
          </a:p>
        </p:txBody>
      </p:sp>
      <p:sp>
        <p:nvSpPr>
          <p:cNvPr id="3" name="Title 2">
            <a:extLst>
              <a:ext uri="{FF2B5EF4-FFF2-40B4-BE49-F238E27FC236}">
                <a16:creationId xmlns:a16="http://schemas.microsoft.com/office/drawing/2014/main" id="{F4DB3437-E7AF-5AAD-EE27-D02BC0C019AF}"/>
              </a:ext>
            </a:extLst>
          </p:cNvPr>
          <p:cNvSpPr>
            <a:spLocks noGrp="1"/>
          </p:cNvSpPr>
          <p:nvPr>
            <p:ph type="title"/>
          </p:nvPr>
        </p:nvSpPr>
        <p:spPr/>
        <p:txBody>
          <a:bodyPr/>
          <a:lstStyle/>
          <a:p>
            <a:r>
              <a:rPr lang="en-US" dirty="0"/>
              <a:t>Health Care Workplace Violence</a:t>
            </a:r>
          </a:p>
        </p:txBody>
      </p:sp>
      <p:sp>
        <p:nvSpPr>
          <p:cNvPr id="4" name="Slide Number Placeholder 3">
            <a:extLst>
              <a:ext uri="{FF2B5EF4-FFF2-40B4-BE49-F238E27FC236}">
                <a16:creationId xmlns:a16="http://schemas.microsoft.com/office/drawing/2014/main" id="{94B958A9-8E28-0506-D017-DF5AA4E8A8C0}"/>
              </a:ext>
            </a:extLst>
          </p:cNvPr>
          <p:cNvSpPr>
            <a:spLocks noGrp="1"/>
          </p:cNvSpPr>
          <p:nvPr>
            <p:ph type="sldNum" sz="quarter" idx="4"/>
          </p:nvPr>
        </p:nvSpPr>
        <p:spPr/>
        <p:txBody>
          <a:bodyPr/>
          <a:lstStyle/>
          <a:p>
            <a:fld id="{95E43F60-C0EE-440E-8575-F6815CB10384}" type="slidenum">
              <a:rPr lang="en-US" smtClean="0"/>
              <a:t>35</a:t>
            </a:fld>
            <a:endParaRPr lang="en-US" dirty="0"/>
          </a:p>
        </p:txBody>
      </p:sp>
    </p:spTree>
    <p:extLst>
      <p:ext uri="{BB962C8B-B14F-4D97-AF65-F5344CB8AC3E}">
        <p14:creationId xmlns:p14="http://schemas.microsoft.com/office/powerpoint/2010/main" val="40346825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D700509-D51C-5586-1A92-C2138C736564}"/>
              </a:ext>
            </a:extLst>
          </p:cNvPr>
          <p:cNvSpPr>
            <a:spLocks noGrp="1"/>
          </p:cNvSpPr>
          <p:nvPr>
            <p:ph idx="1"/>
          </p:nvPr>
        </p:nvSpPr>
        <p:spPr/>
        <p:txBody>
          <a:bodyPr>
            <a:normAutofit fontScale="92500" lnSpcReduction="10000"/>
          </a:bodyPr>
          <a:lstStyle/>
          <a:p>
            <a:r>
              <a:rPr lang="en-US" dirty="0"/>
              <a:t>Removes liability for a health care facility or its employee acting in good faith and without gross negligence for the escape of a violent patient who posed a risk of bodily harm to others</a:t>
            </a:r>
          </a:p>
          <a:p>
            <a:pPr lvl="1"/>
            <a:r>
              <a:rPr lang="en-US" dirty="0"/>
              <a:t>Does not apply if the patient is a minor or is known to the facility and staff as having a diagnosis of dementia, acute brain injury, acute non-drug-related psychosis, or an intellectual or developmental disability</a:t>
            </a:r>
          </a:p>
          <a:p>
            <a:r>
              <a:rPr lang="en-US" dirty="0"/>
              <a:t>Allows a nurse to terminate participation in a patient’s care without consequence if the nurse is subject to assault or battery by the patient or an individual acting on behalf of the patient so long as the person is of sound mind or intoxicated at the time of the assault or battery</a:t>
            </a:r>
          </a:p>
          <a:p>
            <a:endParaRPr lang="en-US" dirty="0"/>
          </a:p>
          <a:p>
            <a:endParaRPr lang="en-US" dirty="0"/>
          </a:p>
        </p:txBody>
      </p:sp>
      <p:sp>
        <p:nvSpPr>
          <p:cNvPr id="3" name="Title 2">
            <a:extLst>
              <a:ext uri="{FF2B5EF4-FFF2-40B4-BE49-F238E27FC236}">
                <a16:creationId xmlns:a16="http://schemas.microsoft.com/office/drawing/2014/main" id="{F4DB3437-E7AF-5AAD-EE27-D02BC0C019AF}"/>
              </a:ext>
            </a:extLst>
          </p:cNvPr>
          <p:cNvSpPr>
            <a:spLocks noGrp="1"/>
          </p:cNvSpPr>
          <p:nvPr>
            <p:ph type="title"/>
          </p:nvPr>
        </p:nvSpPr>
        <p:spPr/>
        <p:txBody>
          <a:bodyPr>
            <a:normAutofit/>
          </a:bodyPr>
          <a:lstStyle/>
          <a:p>
            <a:r>
              <a:rPr lang="en-US" dirty="0"/>
              <a:t>Health Care Workplace Violence, Cont.</a:t>
            </a:r>
          </a:p>
        </p:txBody>
      </p:sp>
      <p:sp>
        <p:nvSpPr>
          <p:cNvPr id="4" name="Slide Number Placeholder 3">
            <a:extLst>
              <a:ext uri="{FF2B5EF4-FFF2-40B4-BE49-F238E27FC236}">
                <a16:creationId xmlns:a16="http://schemas.microsoft.com/office/drawing/2014/main" id="{94B958A9-8E28-0506-D017-DF5AA4E8A8C0}"/>
              </a:ext>
            </a:extLst>
          </p:cNvPr>
          <p:cNvSpPr>
            <a:spLocks noGrp="1"/>
          </p:cNvSpPr>
          <p:nvPr>
            <p:ph type="sldNum" sz="quarter" idx="4"/>
          </p:nvPr>
        </p:nvSpPr>
        <p:spPr/>
        <p:txBody>
          <a:bodyPr/>
          <a:lstStyle/>
          <a:p>
            <a:fld id="{95E43F60-C0EE-440E-8575-F6815CB10384}" type="slidenum">
              <a:rPr lang="en-US" smtClean="0"/>
              <a:t>36</a:t>
            </a:fld>
            <a:endParaRPr lang="en-US" dirty="0"/>
          </a:p>
        </p:txBody>
      </p:sp>
    </p:spTree>
    <p:extLst>
      <p:ext uri="{BB962C8B-B14F-4D97-AF65-F5344CB8AC3E}">
        <p14:creationId xmlns:p14="http://schemas.microsoft.com/office/powerpoint/2010/main" val="37070702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D700509-D51C-5586-1A92-C2138C736564}"/>
              </a:ext>
            </a:extLst>
          </p:cNvPr>
          <p:cNvSpPr>
            <a:spLocks noGrp="1"/>
          </p:cNvSpPr>
          <p:nvPr>
            <p:ph idx="1"/>
          </p:nvPr>
        </p:nvSpPr>
        <p:spPr/>
        <p:txBody>
          <a:bodyPr>
            <a:normAutofit fontScale="92500"/>
          </a:bodyPr>
          <a:lstStyle/>
          <a:p>
            <a:r>
              <a:rPr lang="en-US" dirty="0"/>
              <a:t>Requires law enforcement officers to first take an individual in their custody to jail or prison for evaluation if the individual expresses intent to harm him/herself but does not have a medical emergency</a:t>
            </a:r>
          </a:p>
          <a:p>
            <a:pPr lvl="1"/>
            <a:r>
              <a:rPr lang="en-US" dirty="0"/>
              <a:t>If hospital admission is recommended after evaluation and an inpatient bed is available, LEO may transfer the individual to the accepting hospital</a:t>
            </a:r>
          </a:p>
          <a:p>
            <a:r>
              <a:rPr lang="en-US" dirty="0"/>
              <a:t>Requires loss of licensure or registration if a facility violates these provisions</a:t>
            </a:r>
          </a:p>
          <a:p>
            <a:r>
              <a:rPr lang="en-US" dirty="0"/>
              <a:t>Prohibits state agency recognition of any accrediting body that violates these provisions </a:t>
            </a:r>
          </a:p>
          <a:p>
            <a:endParaRPr lang="en-US" dirty="0"/>
          </a:p>
        </p:txBody>
      </p:sp>
      <p:sp>
        <p:nvSpPr>
          <p:cNvPr id="3" name="Title 2">
            <a:extLst>
              <a:ext uri="{FF2B5EF4-FFF2-40B4-BE49-F238E27FC236}">
                <a16:creationId xmlns:a16="http://schemas.microsoft.com/office/drawing/2014/main" id="{F4DB3437-E7AF-5AAD-EE27-D02BC0C019AF}"/>
              </a:ext>
            </a:extLst>
          </p:cNvPr>
          <p:cNvSpPr>
            <a:spLocks noGrp="1"/>
          </p:cNvSpPr>
          <p:nvPr>
            <p:ph type="title"/>
          </p:nvPr>
        </p:nvSpPr>
        <p:spPr/>
        <p:txBody>
          <a:bodyPr>
            <a:normAutofit/>
          </a:bodyPr>
          <a:lstStyle/>
          <a:p>
            <a:r>
              <a:rPr lang="en-US" dirty="0"/>
              <a:t>Health Care Workplace Violence, Cont.</a:t>
            </a:r>
          </a:p>
        </p:txBody>
      </p:sp>
      <p:sp>
        <p:nvSpPr>
          <p:cNvPr id="4" name="Slide Number Placeholder 3">
            <a:extLst>
              <a:ext uri="{FF2B5EF4-FFF2-40B4-BE49-F238E27FC236}">
                <a16:creationId xmlns:a16="http://schemas.microsoft.com/office/drawing/2014/main" id="{94B958A9-8E28-0506-D017-DF5AA4E8A8C0}"/>
              </a:ext>
            </a:extLst>
          </p:cNvPr>
          <p:cNvSpPr>
            <a:spLocks noGrp="1"/>
          </p:cNvSpPr>
          <p:nvPr>
            <p:ph type="sldNum" sz="quarter" idx="4"/>
          </p:nvPr>
        </p:nvSpPr>
        <p:spPr/>
        <p:txBody>
          <a:bodyPr/>
          <a:lstStyle/>
          <a:p>
            <a:fld id="{95E43F60-C0EE-440E-8575-F6815CB10384}" type="slidenum">
              <a:rPr lang="en-US" smtClean="0"/>
              <a:t>37</a:t>
            </a:fld>
            <a:endParaRPr lang="en-US" dirty="0"/>
          </a:p>
        </p:txBody>
      </p:sp>
    </p:spTree>
    <p:extLst>
      <p:ext uri="{BB962C8B-B14F-4D97-AF65-F5344CB8AC3E}">
        <p14:creationId xmlns:p14="http://schemas.microsoft.com/office/powerpoint/2010/main" val="6652235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D515736-4E4C-1148-4236-9849094FC937}"/>
              </a:ext>
            </a:extLst>
          </p:cNvPr>
          <p:cNvSpPr>
            <a:spLocks noGrp="1"/>
          </p:cNvSpPr>
          <p:nvPr>
            <p:ph idx="1"/>
          </p:nvPr>
        </p:nvSpPr>
        <p:spPr/>
        <p:txBody>
          <a:bodyPr/>
          <a:lstStyle/>
          <a:p>
            <a:r>
              <a:rPr lang="en-US" dirty="0"/>
              <a:t>HB 2548 (Christ)</a:t>
            </a:r>
          </a:p>
          <a:p>
            <a:r>
              <a:rPr lang="en-US" dirty="0"/>
              <a:t>Requires a physician to be physically located inside the emergency department at all times the emergency department is open</a:t>
            </a:r>
          </a:p>
        </p:txBody>
      </p:sp>
      <p:sp>
        <p:nvSpPr>
          <p:cNvPr id="3" name="Title 2">
            <a:extLst>
              <a:ext uri="{FF2B5EF4-FFF2-40B4-BE49-F238E27FC236}">
                <a16:creationId xmlns:a16="http://schemas.microsoft.com/office/drawing/2014/main" id="{056E28AB-668E-3866-43D1-E2547D4AF2EB}"/>
              </a:ext>
            </a:extLst>
          </p:cNvPr>
          <p:cNvSpPr>
            <a:spLocks noGrp="1"/>
          </p:cNvSpPr>
          <p:nvPr>
            <p:ph type="title"/>
          </p:nvPr>
        </p:nvSpPr>
        <p:spPr/>
        <p:txBody>
          <a:bodyPr/>
          <a:lstStyle/>
          <a:p>
            <a:r>
              <a:rPr lang="en-US" dirty="0"/>
              <a:t>Emergency Department Staffing</a:t>
            </a:r>
          </a:p>
        </p:txBody>
      </p:sp>
      <p:sp>
        <p:nvSpPr>
          <p:cNvPr id="4" name="Slide Number Placeholder 3">
            <a:extLst>
              <a:ext uri="{FF2B5EF4-FFF2-40B4-BE49-F238E27FC236}">
                <a16:creationId xmlns:a16="http://schemas.microsoft.com/office/drawing/2014/main" id="{BF075BD6-82C3-7C04-6C9F-BDC4CEEF024D}"/>
              </a:ext>
            </a:extLst>
          </p:cNvPr>
          <p:cNvSpPr>
            <a:spLocks noGrp="1"/>
          </p:cNvSpPr>
          <p:nvPr>
            <p:ph type="sldNum" sz="quarter" idx="4"/>
          </p:nvPr>
        </p:nvSpPr>
        <p:spPr/>
        <p:txBody>
          <a:bodyPr/>
          <a:lstStyle/>
          <a:p>
            <a:fld id="{95E43F60-C0EE-440E-8575-F6815CB10384}" type="slidenum">
              <a:rPr lang="en-US" smtClean="0"/>
              <a:t>38</a:t>
            </a:fld>
            <a:endParaRPr lang="en-US" dirty="0"/>
          </a:p>
        </p:txBody>
      </p:sp>
    </p:spTree>
    <p:extLst>
      <p:ext uri="{BB962C8B-B14F-4D97-AF65-F5344CB8AC3E}">
        <p14:creationId xmlns:p14="http://schemas.microsoft.com/office/powerpoint/2010/main" val="37943853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2BD544D-30A7-4969-57EE-EAC6B84F7D2A}"/>
              </a:ext>
            </a:extLst>
          </p:cNvPr>
          <p:cNvSpPr>
            <a:spLocks noGrp="1"/>
          </p:cNvSpPr>
          <p:nvPr>
            <p:ph idx="1"/>
          </p:nvPr>
        </p:nvSpPr>
        <p:spPr/>
        <p:txBody>
          <a:bodyPr>
            <a:normAutofit fontScale="92500" lnSpcReduction="20000"/>
          </a:bodyPr>
          <a:lstStyle/>
          <a:p>
            <a:r>
              <a:rPr lang="en-US" dirty="0"/>
              <a:t>HB 2869 (Lewis)</a:t>
            </a:r>
          </a:p>
          <a:p>
            <a:r>
              <a:rPr lang="en-US" sz="2800" dirty="0"/>
              <a:t>Modifies 2022 legislation</a:t>
            </a:r>
          </a:p>
          <a:p>
            <a:r>
              <a:rPr lang="en-US" dirty="0"/>
              <a:t>Strict liability for a hospital, long-term care facility, or hospice that violates any provisions of the Compassionate Care Visitation Act/No Patient Left Alone Act</a:t>
            </a:r>
          </a:p>
          <a:p>
            <a:r>
              <a:rPr lang="en-US" dirty="0"/>
              <a:t>Suspension or revocation of license/certificate by DHSS</a:t>
            </a:r>
          </a:p>
          <a:p>
            <a:r>
              <a:rPr lang="en-US" dirty="0"/>
              <a:t>Civil monetary penalty of $1,000 for each day of such violation</a:t>
            </a:r>
          </a:p>
          <a:p>
            <a:r>
              <a:rPr lang="en-US" dirty="0"/>
              <a:t>Required enforcement by the attorney general; permissive enforcement by DHSS</a:t>
            </a:r>
          </a:p>
          <a:p>
            <a:r>
              <a:rPr lang="en-US" dirty="0"/>
              <a:t>Awards attorneys fees to the state</a:t>
            </a:r>
          </a:p>
        </p:txBody>
      </p:sp>
      <p:sp>
        <p:nvSpPr>
          <p:cNvPr id="3" name="Title 2">
            <a:extLst>
              <a:ext uri="{FF2B5EF4-FFF2-40B4-BE49-F238E27FC236}">
                <a16:creationId xmlns:a16="http://schemas.microsoft.com/office/drawing/2014/main" id="{1E16D060-8ACE-81A9-0173-73239BAAAFEE}"/>
              </a:ext>
            </a:extLst>
          </p:cNvPr>
          <p:cNvSpPr>
            <a:spLocks noGrp="1"/>
          </p:cNvSpPr>
          <p:nvPr>
            <p:ph type="title"/>
          </p:nvPr>
        </p:nvSpPr>
        <p:spPr/>
        <p:txBody>
          <a:bodyPr/>
          <a:lstStyle/>
          <a:p>
            <a:r>
              <a:rPr lang="en-US" dirty="0"/>
              <a:t>Hospital Visitation</a:t>
            </a:r>
          </a:p>
        </p:txBody>
      </p:sp>
      <p:sp>
        <p:nvSpPr>
          <p:cNvPr id="4" name="Slide Number Placeholder 3">
            <a:extLst>
              <a:ext uri="{FF2B5EF4-FFF2-40B4-BE49-F238E27FC236}">
                <a16:creationId xmlns:a16="http://schemas.microsoft.com/office/drawing/2014/main" id="{0AA3271F-2166-5443-A55D-273EA07E732D}"/>
              </a:ext>
            </a:extLst>
          </p:cNvPr>
          <p:cNvSpPr>
            <a:spLocks noGrp="1"/>
          </p:cNvSpPr>
          <p:nvPr>
            <p:ph type="sldNum" sz="quarter" idx="4"/>
          </p:nvPr>
        </p:nvSpPr>
        <p:spPr/>
        <p:txBody>
          <a:bodyPr/>
          <a:lstStyle/>
          <a:p>
            <a:fld id="{95E43F60-C0EE-440E-8575-F6815CB10384}" type="slidenum">
              <a:rPr lang="en-US" smtClean="0"/>
              <a:t>39</a:t>
            </a:fld>
            <a:endParaRPr lang="en-US" dirty="0"/>
          </a:p>
        </p:txBody>
      </p:sp>
    </p:spTree>
    <p:extLst>
      <p:ext uri="{BB962C8B-B14F-4D97-AF65-F5344CB8AC3E}">
        <p14:creationId xmlns:p14="http://schemas.microsoft.com/office/powerpoint/2010/main" val="26981498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D700509-D51C-5586-1A92-C2138C736564}"/>
              </a:ext>
            </a:extLst>
          </p:cNvPr>
          <p:cNvSpPr>
            <a:spLocks noGrp="1"/>
          </p:cNvSpPr>
          <p:nvPr>
            <p:ph idx="1"/>
          </p:nvPr>
        </p:nvSpPr>
        <p:spPr/>
        <p:txBody>
          <a:bodyPr>
            <a:normAutofit fontScale="85000" lnSpcReduction="20000"/>
          </a:bodyPr>
          <a:lstStyle/>
          <a:p>
            <a:r>
              <a:rPr lang="en-US" dirty="0"/>
              <a:t>HBs 1706 &amp; 1539 (Myers)</a:t>
            </a:r>
          </a:p>
          <a:p>
            <a:r>
              <a:rPr lang="en-US" dirty="0"/>
              <a:t>Establishes the Committee on Sex and Human Trafficking</a:t>
            </a:r>
          </a:p>
          <a:p>
            <a:pPr lvl="1"/>
            <a:r>
              <a:rPr lang="en-US" dirty="0"/>
              <a:t>Must establish training guidelines and produce a digital training platform</a:t>
            </a:r>
          </a:p>
          <a:p>
            <a:r>
              <a:rPr lang="en-US" dirty="0"/>
              <a:t>Requires EMTs to receive 4 hours of prescribed training every 5 years</a:t>
            </a:r>
          </a:p>
          <a:p>
            <a:r>
              <a:rPr lang="en-US" dirty="0"/>
              <a:t>Requires social workers to receive 2 hours of prescribed training every 2 years before license renewal</a:t>
            </a:r>
          </a:p>
          <a:p>
            <a:r>
              <a:rPr lang="en-US" dirty="0"/>
              <a:t>Requires RNs, LPNs, and APRNs to receive 1 hour of prescribed training annually prior to license renewal</a:t>
            </a:r>
          </a:p>
          <a:p>
            <a:r>
              <a:rPr lang="en-US" dirty="0"/>
              <a:t>Training provisions effective Jan. 1, 2025 through December 31, 2029</a:t>
            </a:r>
          </a:p>
          <a:p>
            <a:r>
              <a:rPr lang="en-US" dirty="0"/>
              <a:t>Also enhances penalties, creates fines, and modifies victim classifications and protections for minors and vulnerable persons</a:t>
            </a:r>
          </a:p>
          <a:p>
            <a:endParaRPr lang="en-US" dirty="0"/>
          </a:p>
          <a:p>
            <a:endParaRPr lang="en-US" dirty="0"/>
          </a:p>
        </p:txBody>
      </p:sp>
      <p:sp>
        <p:nvSpPr>
          <p:cNvPr id="3" name="Title 2">
            <a:extLst>
              <a:ext uri="{FF2B5EF4-FFF2-40B4-BE49-F238E27FC236}">
                <a16:creationId xmlns:a16="http://schemas.microsoft.com/office/drawing/2014/main" id="{F4DB3437-E7AF-5AAD-EE27-D02BC0C019AF}"/>
              </a:ext>
            </a:extLst>
          </p:cNvPr>
          <p:cNvSpPr>
            <a:spLocks noGrp="1"/>
          </p:cNvSpPr>
          <p:nvPr>
            <p:ph type="title"/>
          </p:nvPr>
        </p:nvSpPr>
        <p:spPr/>
        <p:txBody>
          <a:bodyPr/>
          <a:lstStyle/>
          <a:p>
            <a:r>
              <a:rPr lang="en-US" dirty="0"/>
              <a:t>Human Trafficking Training</a:t>
            </a:r>
          </a:p>
        </p:txBody>
      </p:sp>
      <p:sp>
        <p:nvSpPr>
          <p:cNvPr id="4" name="Slide Number Placeholder 3">
            <a:extLst>
              <a:ext uri="{FF2B5EF4-FFF2-40B4-BE49-F238E27FC236}">
                <a16:creationId xmlns:a16="http://schemas.microsoft.com/office/drawing/2014/main" id="{94B958A9-8E28-0506-D017-DF5AA4E8A8C0}"/>
              </a:ext>
            </a:extLst>
          </p:cNvPr>
          <p:cNvSpPr>
            <a:spLocks noGrp="1"/>
          </p:cNvSpPr>
          <p:nvPr>
            <p:ph type="sldNum" sz="quarter" idx="4"/>
          </p:nvPr>
        </p:nvSpPr>
        <p:spPr/>
        <p:txBody>
          <a:bodyPr/>
          <a:lstStyle/>
          <a:p>
            <a:fld id="{95E43F60-C0EE-440E-8575-F6815CB10384}" type="slidenum">
              <a:rPr lang="en-US" smtClean="0"/>
              <a:t>40</a:t>
            </a:fld>
            <a:endParaRPr lang="en-US" dirty="0"/>
          </a:p>
        </p:txBody>
      </p:sp>
    </p:spTree>
    <p:extLst>
      <p:ext uri="{BB962C8B-B14F-4D97-AF65-F5344CB8AC3E}">
        <p14:creationId xmlns:p14="http://schemas.microsoft.com/office/powerpoint/2010/main" val="9067388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EE3F95F-B64A-4761-9C3A-1628CE6BBF83}"/>
              </a:ext>
            </a:extLst>
          </p:cNvPr>
          <p:cNvSpPr>
            <a:spLocks noGrp="1"/>
          </p:cNvSpPr>
          <p:nvPr>
            <p:ph idx="1"/>
          </p:nvPr>
        </p:nvSpPr>
        <p:spPr/>
        <p:txBody>
          <a:bodyPr>
            <a:normAutofit/>
          </a:bodyPr>
          <a:lstStyle/>
          <a:p>
            <a:r>
              <a:rPr lang="en-US" dirty="0"/>
              <a:t>Bills that are “truly agreed and finally passed” are submitted to the governor for signature</a:t>
            </a:r>
          </a:p>
          <a:p>
            <a:r>
              <a:rPr lang="en-US" dirty="0"/>
              <a:t>The governor may line-item veto budget bills, but only may veto substantive legislation in its entirety</a:t>
            </a:r>
          </a:p>
          <a:p>
            <a:r>
              <a:rPr lang="en-US" dirty="0"/>
              <a:t>Bills must be signed 45 days after the legislature adjourns</a:t>
            </a:r>
          </a:p>
          <a:p>
            <a:r>
              <a:rPr lang="en-US" dirty="0"/>
              <a:t>Laws are effective on August 28, unless a later date is provided for in the legislation. Bills cannot take effect prior to August 28 without an emergency clause, which requires a  2/3 vote in each chamber.</a:t>
            </a:r>
          </a:p>
          <a:p>
            <a:endParaRPr lang="en-US" dirty="0"/>
          </a:p>
        </p:txBody>
      </p:sp>
      <p:sp>
        <p:nvSpPr>
          <p:cNvPr id="3" name="Title 2">
            <a:extLst>
              <a:ext uri="{FF2B5EF4-FFF2-40B4-BE49-F238E27FC236}">
                <a16:creationId xmlns:a16="http://schemas.microsoft.com/office/drawing/2014/main" id="{E3F11402-5CD3-4259-917B-E783C35E1B0D}"/>
              </a:ext>
            </a:extLst>
          </p:cNvPr>
          <p:cNvSpPr>
            <a:spLocks noGrp="1"/>
          </p:cNvSpPr>
          <p:nvPr>
            <p:ph type="title"/>
          </p:nvPr>
        </p:nvSpPr>
        <p:spPr/>
        <p:txBody>
          <a:bodyPr/>
          <a:lstStyle/>
          <a:p>
            <a:r>
              <a:rPr lang="en-US" dirty="0"/>
              <a:t>Looking Ahead</a:t>
            </a:r>
          </a:p>
        </p:txBody>
      </p:sp>
      <p:sp>
        <p:nvSpPr>
          <p:cNvPr id="4" name="Slide Number Placeholder 3">
            <a:extLst>
              <a:ext uri="{FF2B5EF4-FFF2-40B4-BE49-F238E27FC236}">
                <a16:creationId xmlns:a16="http://schemas.microsoft.com/office/drawing/2014/main" id="{68145475-9D96-4867-B4F2-CC692BCA4E2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F84442-55BA-47D1-BE6D-88C25E5D49B7}" type="slidenum">
              <a:rPr kumimoji="0" lang="en-US" sz="1200" b="0" i="0" u="none" strike="noStrike" kern="1200" cap="none" spc="0" normalizeH="0" baseline="0" noProof="0" smtClean="0">
                <a:ln>
                  <a:noFill/>
                </a:ln>
                <a:solidFill>
                  <a:prstClr val="black"/>
                </a:solidFill>
                <a:effectLst/>
                <a:uLnTx/>
                <a:uFillTx/>
                <a:latin typeface="Open Sa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Open Sans"/>
              <a:ea typeface="+mn-ea"/>
              <a:cs typeface="+mn-cs"/>
            </a:endParaRPr>
          </a:p>
        </p:txBody>
      </p:sp>
    </p:spTree>
    <p:extLst>
      <p:ext uri="{BB962C8B-B14F-4D97-AF65-F5344CB8AC3E}">
        <p14:creationId xmlns:p14="http://schemas.microsoft.com/office/powerpoint/2010/main" val="6984292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26559-5172-C60A-BAF6-32C477DEE934}"/>
              </a:ext>
            </a:extLst>
          </p:cNvPr>
          <p:cNvSpPr>
            <a:spLocks noGrp="1"/>
          </p:cNvSpPr>
          <p:nvPr>
            <p:ph type="title"/>
          </p:nvPr>
        </p:nvSpPr>
        <p:spPr/>
        <p:txBody>
          <a:bodyPr/>
          <a:lstStyle/>
          <a:p>
            <a:r>
              <a:rPr lang="en-US" dirty="0"/>
              <a:t>Questions?</a:t>
            </a:r>
          </a:p>
        </p:txBody>
      </p:sp>
      <p:sp>
        <p:nvSpPr>
          <p:cNvPr id="3" name="Slide Number Placeholder 2">
            <a:extLst>
              <a:ext uri="{FF2B5EF4-FFF2-40B4-BE49-F238E27FC236}">
                <a16:creationId xmlns:a16="http://schemas.microsoft.com/office/drawing/2014/main" id="{F72C84DF-6869-499F-8F9E-43472A0DBC47}"/>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C03093-1E0A-48CD-BA77-5C162DE87E38}" type="slidenum">
              <a:rPr kumimoji="0" lang="en-US" sz="1200" b="0" i="0" u="none" strike="noStrike" kern="1200" cap="none" spc="0" normalizeH="0" baseline="0" noProof="0" smtClean="0">
                <a:ln>
                  <a:noFill/>
                </a:ln>
                <a:solidFill>
                  <a:prstClr val="white"/>
                </a:solidFill>
                <a:effectLst/>
                <a:uLnTx/>
                <a:uFillTx/>
                <a:latin typeface="Open Sa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white"/>
              </a:solidFill>
              <a:effectLst/>
              <a:uLnTx/>
              <a:uFillTx/>
              <a:latin typeface="Open Sans"/>
              <a:ea typeface="+mn-ea"/>
              <a:cs typeface="+mn-cs"/>
            </a:endParaRPr>
          </a:p>
        </p:txBody>
      </p:sp>
    </p:spTree>
    <p:extLst>
      <p:ext uri="{BB962C8B-B14F-4D97-AF65-F5344CB8AC3E}">
        <p14:creationId xmlns:p14="http://schemas.microsoft.com/office/powerpoint/2010/main" val="40840752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FFF20-C7D3-41FC-9177-4DB0060ABAFD}"/>
              </a:ext>
            </a:extLst>
          </p:cNvPr>
          <p:cNvSpPr>
            <a:spLocks noGrp="1"/>
          </p:cNvSpPr>
          <p:nvPr>
            <p:ph type="title"/>
          </p:nvPr>
        </p:nvSpPr>
        <p:spPr/>
        <p:txBody>
          <a:bodyPr/>
          <a:lstStyle/>
          <a:p>
            <a:r>
              <a:rPr lang="en-US" dirty="0"/>
              <a:t>Contact Information</a:t>
            </a:r>
          </a:p>
        </p:txBody>
      </p:sp>
      <p:sp>
        <p:nvSpPr>
          <p:cNvPr id="3" name="Text Placeholder 2">
            <a:extLst>
              <a:ext uri="{FF2B5EF4-FFF2-40B4-BE49-F238E27FC236}">
                <a16:creationId xmlns:a16="http://schemas.microsoft.com/office/drawing/2014/main" id="{1A0AFB9C-0B5D-4AD6-A1FF-FFE294219F31}"/>
              </a:ext>
            </a:extLst>
          </p:cNvPr>
          <p:cNvSpPr>
            <a:spLocks noGrp="1"/>
          </p:cNvSpPr>
          <p:nvPr>
            <p:ph type="body" sz="half" idx="2"/>
          </p:nvPr>
        </p:nvSpPr>
        <p:spPr/>
        <p:txBody>
          <a:bodyPr/>
          <a:lstStyle/>
          <a:p>
            <a:pPr marL="0" indent="0" algn="ctr">
              <a:buNone/>
            </a:pPr>
            <a:endParaRPr lang="en-US" sz="2800" dirty="0"/>
          </a:p>
          <a:p>
            <a:pPr marL="0" indent="0" algn="ctr">
              <a:buNone/>
            </a:pPr>
            <a:endParaRPr lang="en-US" sz="2800" dirty="0"/>
          </a:p>
          <a:p>
            <a:pPr marL="0" indent="0" algn="ctr">
              <a:buNone/>
            </a:pPr>
            <a:r>
              <a:rPr lang="en-US" sz="2800" dirty="0"/>
              <a:t>Meghan Travis Henderson</a:t>
            </a:r>
          </a:p>
          <a:p>
            <a:pPr marL="0" indent="0" algn="ctr">
              <a:buNone/>
            </a:pPr>
            <a:r>
              <a:rPr lang="en-US" sz="2800" dirty="0"/>
              <a:t>Vice President of Legislative Policy and Associate General Counsel</a:t>
            </a:r>
          </a:p>
          <a:p>
            <a:pPr marL="0" indent="0" algn="ctr">
              <a:buNone/>
            </a:pPr>
            <a:r>
              <a:rPr lang="en-US" sz="2800" dirty="0">
                <a:hlinkClick r:id="rId2"/>
              </a:rPr>
              <a:t>mhenderson@mhanet.com</a:t>
            </a:r>
            <a:endParaRPr lang="en-US" sz="2800" dirty="0"/>
          </a:p>
          <a:p>
            <a:pPr marL="0" indent="0" algn="ctr">
              <a:buNone/>
            </a:pPr>
            <a:r>
              <a:rPr lang="en-US" sz="2800" dirty="0"/>
              <a:t>573-893-3700, ext. 1389</a:t>
            </a:r>
          </a:p>
          <a:p>
            <a:endParaRPr lang="en-US" dirty="0"/>
          </a:p>
        </p:txBody>
      </p:sp>
      <p:sp>
        <p:nvSpPr>
          <p:cNvPr id="4" name="Slide Number Placeholder 3">
            <a:extLst>
              <a:ext uri="{FF2B5EF4-FFF2-40B4-BE49-F238E27FC236}">
                <a16:creationId xmlns:a16="http://schemas.microsoft.com/office/drawing/2014/main" id="{E17DF04D-C972-4E4C-A974-1CA3E95A5889}"/>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C03093-1E0A-48CD-BA77-5C162DE87E38}" type="slidenum">
              <a:rPr kumimoji="0" lang="en-US" sz="1200" b="0" i="0" u="none" strike="noStrike" kern="1200" cap="none" spc="0" normalizeH="0" baseline="0" noProof="0" smtClean="0">
                <a:ln>
                  <a:noFill/>
                </a:ln>
                <a:solidFill>
                  <a:prstClr val="black"/>
                </a:solidFill>
                <a:effectLst/>
                <a:uLnTx/>
                <a:uFillTx/>
                <a:latin typeface="Open Sa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Open Sans"/>
              <a:ea typeface="+mn-ea"/>
              <a:cs typeface="+mn-cs"/>
            </a:endParaRPr>
          </a:p>
        </p:txBody>
      </p:sp>
    </p:spTree>
    <p:extLst>
      <p:ext uri="{BB962C8B-B14F-4D97-AF65-F5344CB8AC3E}">
        <p14:creationId xmlns:p14="http://schemas.microsoft.com/office/powerpoint/2010/main" val="1756279184"/>
      </p:ext>
    </p:extLst>
  </p:cSld>
  <p:clrMapOvr>
    <a:masterClrMapping/>
  </p:clrMapOvr>
</p:sld>
</file>

<file path=ppt/theme/theme1.xml><?xml version="1.0" encoding="utf-8"?>
<a:theme xmlns:a="http://schemas.openxmlformats.org/drawingml/2006/main" name="MHA_100621">
  <a:themeElements>
    <a:clrScheme name="NEW MHA COLORS">
      <a:dk1>
        <a:sysClr val="windowText" lastClr="000000"/>
      </a:dk1>
      <a:lt1>
        <a:sysClr val="window" lastClr="FFFFFF"/>
      </a:lt1>
      <a:dk2>
        <a:srgbClr val="44546A"/>
      </a:dk2>
      <a:lt2>
        <a:srgbClr val="FFFFFF"/>
      </a:lt2>
      <a:accent1>
        <a:srgbClr val="007167"/>
      </a:accent1>
      <a:accent2>
        <a:srgbClr val="ED7624"/>
      </a:accent2>
      <a:accent3>
        <a:srgbClr val="AB1E2E"/>
      </a:accent3>
      <a:accent4>
        <a:srgbClr val="F4B233"/>
      </a:accent4>
      <a:accent5>
        <a:srgbClr val="007299"/>
      </a:accent5>
      <a:accent6>
        <a:srgbClr val="939393"/>
      </a:accent6>
      <a:hlink>
        <a:srgbClr val="A5A5A5"/>
      </a:hlink>
      <a:folHlink>
        <a:srgbClr val="000000"/>
      </a:folHlink>
    </a:clrScheme>
    <a:fontScheme name="MHA_Proposed_PPT">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430EE061-1CFA-42FA-B038-AE9BDCD86A5C}" vid="{1F63A385-8AC0-40B1-B704-366A55A0C120}"/>
    </a:ext>
  </a:extLst>
</a:theme>
</file>

<file path=ppt/theme/theme2.xml><?xml version="1.0" encoding="utf-8"?>
<a:theme xmlns:a="http://schemas.openxmlformats.org/drawingml/2006/main" name="Master_no doc id or page #">
  <a:themeElements>
    <a:clrScheme name="Custom 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97DBB"/>
      </a:hlink>
      <a:folHlink>
        <a:srgbClr val="097DB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F-Template-Widescreen.pptx" id="{FCF22B9B-5868-47E5-9B79-1D0AB0A3142D}" vid="{79314A75-817C-4F99-9212-0148420CE605}"/>
    </a:ext>
  </a:extLst>
</a:theme>
</file>

<file path=ppt/theme/theme3.xml><?xml version="1.0" encoding="utf-8"?>
<a:theme xmlns:a="http://schemas.openxmlformats.org/drawingml/2006/main" name="MHA_ppt_012621">
  <a:themeElements>
    <a:clrScheme name="NEW MHA COLORS">
      <a:dk1>
        <a:sysClr val="windowText" lastClr="000000"/>
      </a:dk1>
      <a:lt1>
        <a:sysClr val="window" lastClr="FFFFFF"/>
      </a:lt1>
      <a:dk2>
        <a:srgbClr val="44546A"/>
      </a:dk2>
      <a:lt2>
        <a:srgbClr val="FFFFFF"/>
      </a:lt2>
      <a:accent1>
        <a:srgbClr val="007167"/>
      </a:accent1>
      <a:accent2>
        <a:srgbClr val="ED7624"/>
      </a:accent2>
      <a:accent3>
        <a:srgbClr val="AB1E2E"/>
      </a:accent3>
      <a:accent4>
        <a:srgbClr val="F4B233"/>
      </a:accent4>
      <a:accent5>
        <a:srgbClr val="007299"/>
      </a:accent5>
      <a:accent6>
        <a:srgbClr val="939393"/>
      </a:accent6>
      <a:hlink>
        <a:srgbClr val="A5A5A5"/>
      </a:hlink>
      <a:folHlink>
        <a:srgbClr val="000000"/>
      </a:folHlink>
    </a:clrScheme>
    <a:fontScheme name="MHA_Proposed_PPT">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6D31D16-7312-499E-9900-F64E68EFE454}" vid="{C9E7E2EC-4632-4C53-9A70-D1A4C8A0D010}"/>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UnitofGovt xmlns="a27ebd35-4fb6-413a-a26f-f1891b484637">Federal &amp; State</UnitofGovt>
    <SubCategory xmlns="a27ebd35-4fb6-413a-a26f-f1891b484637">Slides</SubCategory>
    <Legislative_x0020_Year xmlns="a27ebd35-4fb6-413a-a26f-f1891b484637">2023</Legislative_x0020_Year>
    <Category xmlns="a27ebd35-4fb6-413a-a26f-f1891b484637">GREs</Category>
    <lcf76f155ced4ddcb4097134ff3c332f xmlns="a27ebd35-4fb6-413a-a26f-f1891b484637">
      <Terms xmlns="http://schemas.microsoft.com/office/infopath/2007/PartnerControls"/>
    </lcf76f155ced4ddcb4097134ff3c332f>
    <TaxCatchAll xmlns="4358797c-8893-4fd7-b251-75c261e7b5be" xsi:nil="true"/>
    <Keyword xmlns="a27ebd35-4fb6-413a-a26f-f1891b484637">September</Keyword>
    <_Flow_SignoffStatus xmlns="a27ebd35-4fb6-413a-a26f-f1891b48463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5C5C4E6DBB5F44196206E399D24EC15" ma:contentTypeVersion="20" ma:contentTypeDescription="Create a new document." ma:contentTypeScope="" ma:versionID="070986bc5966f87ea0ae72cd75484db1">
  <xsd:schema xmlns:xsd="http://www.w3.org/2001/XMLSchema" xmlns:xs="http://www.w3.org/2001/XMLSchema" xmlns:p="http://schemas.microsoft.com/office/2006/metadata/properties" xmlns:ns1="a27ebd35-4fb6-413a-a26f-f1891b484637" xmlns:ns3="4358797c-8893-4fd7-b251-75c261e7b5be" targetNamespace="http://schemas.microsoft.com/office/2006/metadata/properties" ma:root="true" ma:fieldsID="aa2eeac2c20dc29e29f237f357249904" ns1:_="" ns3:_="">
    <xsd:import namespace="a27ebd35-4fb6-413a-a26f-f1891b484637"/>
    <xsd:import namespace="4358797c-8893-4fd7-b251-75c261e7b5be"/>
    <xsd:element name="properties">
      <xsd:complexType>
        <xsd:sequence>
          <xsd:element name="documentManagement">
            <xsd:complexType>
              <xsd:all>
                <xsd:element ref="ns1:Legislative_x0020_Year"/>
                <xsd:element ref="ns1:UnitofGovt"/>
                <xsd:element ref="ns1:MediaServiceMetadata" minOccurs="0"/>
                <xsd:element ref="ns1:MediaServiceFastMetadata" minOccurs="0"/>
                <xsd:element ref="ns1:MediaServiceAutoKeyPoints" minOccurs="0"/>
                <xsd:element ref="ns1:MediaServiceKeyPoints" minOccurs="0"/>
                <xsd:element ref="ns3:SharedWithUsers" minOccurs="0"/>
                <xsd:element ref="ns3:SharedWithDetails" minOccurs="0"/>
                <xsd:element ref="ns1:Keyword" minOccurs="0"/>
                <xsd:element ref="ns1:Category"/>
                <xsd:element ref="ns1:SubCategory" minOccurs="0"/>
                <xsd:element ref="ns1:_Flow_SignoffStatus" minOccurs="0"/>
                <xsd:element ref="ns1:MediaServiceObjectDetectorVersions" minOccurs="0"/>
                <xsd:element ref="ns1:lcf76f155ced4ddcb4097134ff3c332f" minOccurs="0"/>
                <xsd:element ref="ns3:TaxCatchAll" minOccurs="0"/>
                <xsd:element ref="ns1:MediaServiceGenerationTime" minOccurs="0"/>
                <xsd:element ref="ns1: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7ebd35-4fb6-413a-a26f-f1891b484637" elementFormDefault="qualified">
    <xsd:import namespace="http://schemas.microsoft.com/office/2006/documentManagement/types"/>
    <xsd:import namespace="http://schemas.microsoft.com/office/infopath/2007/PartnerControls"/>
    <xsd:element name="Legislative_x0020_Year" ma:index="0" ma:displayName="Year" ma:default="2021" ma:format="Dropdown" ma:internalName="Legislative_x0020_Year">
      <xsd:simpleType>
        <xsd:restriction base="dms:Choice">
          <xsd:enumeration value="2021"/>
          <xsd:enumeration value="2022"/>
          <xsd:enumeration value="2023"/>
          <xsd:enumeration value="2024"/>
          <xsd:enumeration value="2025"/>
          <xsd:enumeration value="2026"/>
          <xsd:enumeration value="2027"/>
          <xsd:enumeration value="2028"/>
          <xsd:enumeration value="2029"/>
          <xsd:enumeration value="2030"/>
        </xsd:restriction>
      </xsd:simpleType>
    </xsd:element>
    <xsd:element name="UnitofGovt" ma:index="1" ma:displayName="Fed_State" ma:format="Dropdown" ma:internalName="UnitofGovt">
      <xsd:simpleType>
        <xsd:restriction base="dms:Choice">
          <xsd:enumeration value="Federal"/>
          <xsd:enumeration value="State"/>
          <xsd:enumeration value="Federal &amp; State"/>
          <xsd:enumeration value="N/A"/>
        </xsd:restriction>
      </xsd:simpleType>
    </xsd:element>
    <xsd:element name="MediaServiceMetadata" ma:index="7" nillable="true" ma:displayName="MediaServiceMetadata" ma:hidden="true" ma:internalName="MediaServiceMetadata" ma:readOnly="true">
      <xsd:simpleType>
        <xsd:restriction base="dms:Note"/>
      </xsd:simpleType>
    </xsd:element>
    <xsd:element name="MediaServiceFastMetadata" ma:index="8" nillable="true" ma:displayName="MediaServiceFastMetadata" ma:hidden="true" ma:internalName="MediaServiceFastMetadata" ma:readOnly="true">
      <xsd:simpleType>
        <xsd:restriction base="dms:Note"/>
      </xsd:simpleType>
    </xsd:element>
    <xsd:element name="MediaServiceAutoKeyPoints" ma:index="9" nillable="true" ma:displayName="MediaServiceAutoKeyPoints" ma:hidden="true" ma:internalName="MediaServiceAutoKeyPoints" ma:readOnly="true">
      <xsd:simpleType>
        <xsd:restriction base="dms:Note"/>
      </xsd:simpleType>
    </xsd:element>
    <xsd:element name="MediaServiceKeyPoints" ma:index="10" nillable="true" ma:displayName="KeyPoints" ma:internalName="MediaServiceKeyPoints" ma:readOnly="true">
      <xsd:simpleType>
        <xsd:restriction base="dms:Note">
          <xsd:maxLength value="255"/>
        </xsd:restriction>
      </xsd:simpleType>
    </xsd:element>
    <xsd:element name="Keyword" ma:index="16" nillable="true" ma:displayName="Tag" ma:format="Dropdown" ma:internalName="Keyword">
      <xsd:simpleType>
        <xsd:restriction base="dms:Text">
          <xsd:maxLength value="255"/>
        </xsd:restriction>
      </xsd:simpleType>
    </xsd:element>
    <xsd:element name="Category" ma:index="17" ma:displayName="Category" ma:format="Dropdown" ma:internalName="Category">
      <xsd:simpleType>
        <xsd:restriction base="dms:Choice">
          <xsd:enumeration value="Children's Hospital"/>
          <xsd:enumeration value="CMS"/>
          <xsd:enumeration value="Convention"/>
          <xsd:enumeration value="COVID"/>
          <xsd:enumeration value="Data Pull Instructions"/>
          <xsd:enumeration value="Federal Advocacy"/>
          <xsd:enumeration value="Federal Finance"/>
          <xsd:enumeration value="Fed Legislation"/>
          <xsd:enumeration value="Fed Regulation"/>
          <xsd:enumeration value="FRA"/>
          <xsd:enumeration value="GREs"/>
          <xsd:enumeration value="Health Policy Leadership Award"/>
          <xsd:enumeration value="Interim Documents"/>
          <xsd:enumeration value="Legal"/>
          <xsd:enumeration value="Medicaid"/>
          <xsd:enumeration value="Medicare"/>
          <xsd:enumeration value="Mental Health"/>
          <xsd:enumeration value="MHA Institutional"/>
          <xsd:enumeration value="Professional Licensure"/>
          <xsd:enumeration value="StateLeg"/>
          <xsd:enumeration value="StateReg"/>
          <xsd:enumeration value="Survey"/>
          <xsd:enumeration value="Temporary"/>
          <xsd:enumeration value="Victims of Crime"/>
          <xsd:enumeration value="Maps"/>
        </xsd:restriction>
      </xsd:simpleType>
    </xsd:element>
    <xsd:element name="SubCategory" ma:index="18" nillable="true" ma:displayName="SubCategory" ma:description="issue Brief" ma:format="Dropdown" ma:internalName="SubCategory">
      <xsd:simpleType>
        <xsd:restriction base="dms:Choice">
          <xsd:enumeration value="Agendas"/>
          <xsd:enumeration value="Bills"/>
          <xsd:enumeration value="Comment Letters"/>
          <xsd:enumeration value="Contacts"/>
          <xsd:enumeration value="Correspondence"/>
          <xsd:enumeration value="Data Pull Instructions"/>
          <xsd:enumeration value="Department Information"/>
          <xsd:enumeration value="Grassroots"/>
          <xsd:enumeration value="Issue Brief"/>
          <xsd:enumeration value="Minutes"/>
          <xsd:enumeration value="Participant List"/>
          <xsd:enumeration value="Publication"/>
          <xsd:enumeration value="Slides"/>
          <xsd:enumeration value="Toolkits/Guides"/>
          <xsd:enumeration value="Talking Points"/>
          <xsd:enumeration value="Worksheets"/>
          <xsd:enumeration value="Regulatory Updates"/>
          <xsd:enumeration value="Briefing Paper"/>
        </xsd:restriction>
      </xsd:simpleType>
    </xsd:element>
    <xsd:element name="_Flow_SignoffStatus" ma:index="19" nillable="true" ma:displayName="Sign-off status" ma:internalName="Sign_x002d_off_x0020_status">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6d588ca-6f3f-4553-83de-39af455cde39" ma:termSetId="09814cd3-568e-fe90-9814-8d621ff8fb84" ma:anchorId="fba54fb3-c3e1-fe81-a776-ca4b69148c4d" ma:open="true" ma:isKeyword="false">
      <xsd:complexType>
        <xsd:sequence>
          <xsd:element ref="pc:Terms" minOccurs="0" maxOccurs="1"/>
        </xsd:sequence>
      </xsd:complexType>
    </xsd:element>
    <xsd:element name="MediaServiceGenerationTime" ma:index="24" nillable="true" ma:displayName="MediaServiceGenerationTime" ma:hidden="true" ma:internalName="MediaServiceGenerationTime" ma:readOnly="true">
      <xsd:simpleType>
        <xsd:restriction base="dms:Text"/>
      </xsd:simpleType>
    </xsd:element>
    <xsd:element name="MediaServiceEventHashCode" ma:index="2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358797c-8893-4fd7-b251-75c261e7b5be"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b551cf66-a651-44b7-8099-cebc19b28140}" ma:internalName="TaxCatchAll" ma:showField="CatchAllData" ma:web="4358797c-8893-4fd7-b251-75c261e7b5b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3"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5119FDF-2135-4F9E-8F5E-FAD598B417FF}">
  <ds:schemaRefs>
    <ds:schemaRef ds:uri="http://purl.org/dc/elements/1.1/"/>
    <ds:schemaRef ds:uri="http://purl.org/dc/terms/"/>
    <ds:schemaRef ds:uri="http://www.w3.org/XML/1998/namespace"/>
    <ds:schemaRef ds:uri="http://schemas.openxmlformats.org/package/2006/metadata/core-properties"/>
    <ds:schemaRef ds:uri="http://purl.org/dc/dcmitype/"/>
    <ds:schemaRef ds:uri="a27ebd35-4fb6-413a-a26f-f1891b484637"/>
    <ds:schemaRef ds:uri="http://schemas.microsoft.com/office/2006/documentManagement/types"/>
    <ds:schemaRef ds:uri="http://schemas.microsoft.com/office/infopath/2007/PartnerControls"/>
    <ds:schemaRef ds:uri="4358797c-8893-4fd7-b251-75c261e7b5be"/>
    <ds:schemaRef ds:uri="http://schemas.microsoft.com/office/2006/metadata/properties"/>
  </ds:schemaRefs>
</ds:datastoreItem>
</file>

<file path=customXml/itemProps2.xml><?xml version="1.0" encoding="utf-8"?>
<ds:datastoreItem xmlns:ds="http://schemas.openxmlformats.org/officeDocument/2006/customXml" ds:itemID="{08BA3E00-A17E-4631-893F-F80589F2DA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27ebd35-4fb6-413a-a26f-f1891b484637"/>
    <ds:schemaRef ds:uri="4358797c-8893-4fd7-b251-75c261e7b5b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2786897-144D-499A-82A2-C9E2CB55F93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MHA Template</Template>
  <TotalTime>4603</TotalTime>
  <Words>2787</Words>
  <Application>Microsoft Office PowerPoint</Application>
  <PresentationFormat>Widescreen</PresentationFormat>
  <Paragraphs>271</Paragraphs>
  <Slides>43</Slides>
  <Notes>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43</vt:i4>
      </vt:variant>
    </vt:vector>
  </HeadingPairs>
  <TitlesOfParts>
    <vt:vector size="51" baseType="lpstr">
      <vt:lpstr>Arial</vt:lpstr>
      <vt:lpstr>Calibri</vt:lpstr>
      <vt:lpstr>Open Sans</vt:lpstr>
      <vt:lpstr>Symbol</vt:lpstr>
      <vt:lpstr>Wingdings</vt:lpstr>
      <vt:lpstr>MHA_100621</vt:lpstr>
      <vt:lpstr>Master_no doc id or page #</vt:lpstr>
      <vt:lpstr>MHA_ppt_012621</vt:lpstr>
      <vt:lpstr>2024 Missouri Legislative Session</vt:lpstr>
      <vt:lpstr>102nd General Assembly Second Regular Session</vt:lpstr>
      <vt:lpstr>The Legislature</vt:lpstr>
      <vt:lpstr>Missouri House Leadership</vt:lpstr>
      <vt:lpstr>House Minority Leadership</vt:lpstr>
      <vt:lpstr>Missouri Senate Leadership</vt:lpstr>
      <vt:lpstr>Senate Minority Leadership</vt:lpstr>
      <vt:lpstr>Legislation Truly Agreed and Finally Passed </vt:lpstr>
      <vt:lpstr>Legislators Running Statewide</vt:lpstr>
      <vt:lpstr>General Assembly Primaries</vt:lpstr>
      <vt:lpstr>2024 Legislative Session</vt:lpstr>
      <vt:lpstr>An Extraordinary Session</vt:lpstr>
      <vt:lpstr>Exhibit A</vt:lpstr>
      <vt:lpstr>Exhibit B</vt:lpstr>
      <vt:lpstr>TAFP Legislation</vt:lpstr>
      <vt:lpstr>Abortion Facilities and Affiliates</vt:lpstr>
      <vt:lpstr>Federal Reimbursement Allowance</vt:lpstr>
      <vt:lpstr>Pediatric Extended Care Facilities</vt:lpstr>
      <vt:lpstr>Pediatric Extended Care Facilities</vt:lpstr>
      <vt:lpstr>County Hospitals</vt:lpstr>
      <vt:lpstr>County Hospital Investments</vt:lpstr>
      <vt:lpstr>MO HealthNet Cancer Screenings</vt:lpstr>
      <vt:lpstr>Dental Plan Reimbursement</vt:lpstr>
      <vt:lpstr>Health Insurer Reimbursement to Providers</vt:lpstr>
      <vt:lpstr>340B Nondiscrimination and White Bagging</vt:lpstr>
      <vt:lpstr>340B Nondiscrimination and White Bagging</vt:lpstr>
      <vt:lpstr>340B Contract Pharmacies</vt:lpstr>
      <vt:lpstr>Failed Legislation</vt:lpstr>
      <vt:lpstr>Prior Authorization Reform</vt:lpstr>
      <vt:lpstr>Sexual Assault Nurse Examiners</vt:lpstr>
      <vt:lpstr>Board of Registration for the Healing Arts</vt:lpstr>
      <vt:lpstr>Advanced Practice Registered Nurses</vt:lpstr>
      <vt:lpstr>Hospital Price “Transparency”</vt:lpstr>
      <vt:lpstr>Physician Covenants Not to Compete</vt:lpstr>
      <vt:lpstr>Health Care Workplace Violence</vt:lpstr>
      <vt:lpstr>Health Care Workplace Violence, Cont.</vt:lpstr>
      <vt:lpstr>Health Care Workplace Violence, Cont.</vt:lpstr>
      <vt:lpstr>Emergency Department Staffing</vt:lpstr>
      <vt:lpstr>Hospital Visitation</vt:lpstr>
      <vt:lpstr>Human Trafficking Training</vt:lpstr>
      <vt:lpstr>Looking Ahead</vt:lpstr>
      <vt:lpstr>Questions?</vt:lpstr>
      <vt:lpstr>Contact Information</vt:lpstr>
    </vt:vector>
  </TitlesOfParts>
  <Company>Missouri Hospital Association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Governmental Relations Executives</dc:title>
  <dc:creator>Jane Drummond</dc:creator>
  <cp:lastModifiedBy>Meghan Henderson</cp:lastModifiedBy>
  <cp:revision>11</cp:revision>
  <cp:lastPrinted>2024-05-23T19:58:44Z</cp:lastPrinted>
  <dcterms:created xsi:type="dcterms:W3CDTF">2023-09-08T14:17:16Z</dcterms:created>
  <dcterms:modified xsi:type="dcterms:W3CDTF">2024-05-24T05:38:36Z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0x010100C5C5C4E6DBB5F44196206E399D24EC15</vt:lpwstr>
  </property>
  <property fmtid="{D5CDD505-2E9C-101B-9397-08002B2CF9AE}" pid="3" name="MediaServiceImageTags">
    <vt:lpwstr/>
  </property>
</Properties>
</file>